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7" r:id="rId2"/>
    <p:sldId id="307" r:id="rId3"/>
    <p:sldId id="308" r:id="rId4"/>
    <p:sldId id="309" r:id="rId5"/>
    <p:sldId id="299" r:id="rId6"/>
    <p:sldId id="298" r:id="rId7"/>
    <p:sldId id="300" r:id="rId8"/>
    <p:sldId id="301" r:id="rId9"/>
    <p:sldId id="302" r:id="rId10"/>
    <p:sldId id="303" r:id="rId11"/>
    <p:sldId id="304" r:id="rId12"/>
    <p:sldId id="305" r:id="rId13"/>
    <p:sldId id="306" r:id="rId14"/>
    <p:sldId id="280" r:id="rId15"/>
    <p:sldId id="281" r:id="rId16"/>
    <p:sldId id="282" r:id="rId17"/>
    <p:sldId id="259" r:id="rId18"/>
    <p:sldId id="274" r:id="rId19"/>
    <p:sldId id="270" r:id="rId20"/>
    <p:sldId id="262" r:id="rId21"/>
    <p:sldId id="264" r:id="rId22"/>
    <p:sldId id="294" r:id="rId23"/>
    <p:sldId id="295" r:id="rId24"/>
    <p:sldId id="296" r:id="rId25"/>
    <p:sldId id="284" r:id="rId26"/>
    <p:sldId id="285" r:id="rId27"/>
    <p:sldId id="286" r:id="rId28"/>
    <p:sldId id="287" r:id="rId29"/>
    <p:sldId id="288" r:id="rId30"/>
    <p:sldId id="28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283" r:id="rId4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C8F1A3-37D9-45AA-9A75-C3E6213A9845}">
          <p14:sldIdLst>
            <p14:sldId id="257"/>
            <p14:sldId id="307"/>
            <p14:sldId id="308"/>
            <p14:sldId id="309"/>
            <p14:sldId id="299"/>
            <p14:sldId id="298"/>
            <p14:sldId id="300"/>
            <p14:sldId id="301"/>
            <p14:sldId id="302"/>
            <p14:sldId id="303"/>
            <p14:sldId id="304"/>
            <p14:sldId id="305"/>
            <p14:sldId id="306"/>
            <p14:sldId id="280"/>
            <p14:sldId id="281"/>
            <p14:sldId id="282"/>
            <p14:sldId id="259"/>
            <p14:sldId id="274"/>
            <p14:sldId id="270"/>
            <p14:sldId id="262"/>
            <p14:sldId id="264"/>
            <p14:sldId id="294"/>
            <p14:sldId id="295"/>
            <p14:sldId id="296"/>
            <p14:sldId id="284"/>
            <p14:sldId id="285"/>
            <p14:sldId id="286"/>
            <p14:sldId id="287"/>
            <p14:sldId id="288"/>
            <p14:sldId id="289"/>
            <p14:sldId id="310"/>
            <p14:sldId id="311"/>
            <p14:sldId id="312"/>
            <p14:sldId id="313"/>
            <p14:sldId id="314"/>
            <p14:sldId id="315"/>
            <p14:sldId id="316"/>
            <p14:sldId id="317"/>
            <p14:sldId id="318"/>
            <p14:sldId id="319"/>
            <p14:sldId id="320"/>
            <p14:sldId id="321"/>
            <p14:sldId id="322"/>
            <p14:sldId id="283"/>
          </p14:sldIdLst>
        </p14:section>
        <p14:section name="Untitled Section" id="{887311D9-87FD-4E19-985D-1A96B3F7A1B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2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375E4-A381-43A0-B43C-C8F793F9E7B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d-ID"/>
        </a:p>
      </dgm:t>
    </dgm:pt>
    <dgm:pt modelId="{D2365422-9CC2-4D05-AE1D-E5E06BA59E27}">
      <dgm:prSet phldrT="[Text]"/>
      <dgm:spPr/>
      <dgm:t>
        <a:bodyPr/>
        <a:lstStyle/>
        <a:p>
          <a:r>
            <a:rPr lang="id-ID" b="1" dirty="0" smtClean="0">
              <a:solidFill>
                <a:schemeClr val="tx1"/>
              </a:solidFill>
            </a:rPr>
            <a:t>PKMP</a:t>
          </a:r>
        </a:p>
        <a:p>
          <a:r>
            <a:rPr lang="id-ID" b="1" dirty="0" smtClean="0">
              <a:solidFill>
                <a:schemeClr val="tx1"/>
              </a:solidFill>
            </a:rPr>
            <a:t>(E DAN SH)</a:t>
          </a:r>
          <a:endParaRPr lang="id-ID" b="1" dirty="0">
            <a:solidFill>
              <a:schemeClr val="tx1"/>
            </a:solidFill>
          </a:endParaRPr>
        </a:p>
      </dgm:t>
    </dgm:pt>
    <dgm:pt modelId="{FA842405-C450-4AA6-8DC9-05325FF9AC23}" type="parTrans" cxnId="{82AA9D8B-249D-48A5-A3D8-43C78BF3EEF3}">
      <dgm:prSet/>
      <dgm:spPr/>
      <dgm:t>
        <a:bodyPr/>
        <a:lstStyle/>
        <a:p>
          <a:endParaRPr lang="id-ID"/>
        </a:p>
      </dgm:t>
    </dgm:pt>
    <dgm:pt modelId="{E3E3C5B4-EB8F-447E-AB5C-47406802B2A7}" type="sibTrans" cxnId="{82AA9D8B-249D-48A5-A3D8-43C78BF3EEF3}">
      <dgm:prSet/>
      <dgm:spPr/>
      <dgm:t>
        <a:bodyPr/>
        <a:lstStyle/>
        <a:p>
          <a:endParaRPr lang="id-ID"/>
        </a:p>
      </dgm:t>
    </dgm:pt>
    <dgm:pt modelId="{798C8E25-DDA1-49E9-A9D2-4BAEDA94EAF0}">
      <dgm:prSet phldrT="[Text]"/>
      <dgm:spPr/>
      <dgm:t>
        <a:bodyPr/>
        <a:lstStyle/>
        <a:p>
          <a:r>
            <a:rPr lang="id-ID" b="1" dirty="0" smtClean="0">
              <a:solidFill>
                <a:schemeClr val="tx1"/>
              </a:solidFill>
            </a:rPr>
            <a:t>PKMT</a:t>
          </a:r>
          <a:endParaRPr lang="id-ID" b="1" dirty="0">
            <a:solidFill>
              <a:schemeClr val="tx1"/>
            </a:solidFill>
          </a:endParaRPr>
        </a:p>
      </dgm:t>
    </dgm:pt>
    <dgm:pt modelId="{FC4A7805-0CAD-45AA-9E42-6AE39A0ACDD9}" type="parTrans" cxnId="{594F5D1F-AF45-446B-BDFA-F119AA5AD197}">
      <dgm:prSet/>
      <dgm:spPr/>
      <dgm:t>
        <a:bodyPr/>
        <a:lstStyle/>
        <a:p>
          <a:endParaRPr lang="id-ID"/>
        </a:p>
      </dgm:t>
    </dgm:pt>
    <dgm:pt modelId="{75444419-4B24-43D7-9235-6F9EBF5B7C8E}" type="sibTrans" cxnId="{594F5D1F-AF45-446B-BDFA-F119AA5AD197}">
      <dgm:prSet/>
      <dgm:spPr/>
      <dgm:t>
        <a:bodyPr/>
        <a:lstStyle/>
        <a:p>
          <a:endParaRPr lang="id-ID"/>
        </a:p>
      </dgm:t>
    </dgm:pt>
    <dgm:pt modelId="{F288EB8E-3554-4449-BFF8-21B1433B00E9}">
      <dgm:prSet phldrT="[Text]"/>
      <dgm:spPr/>
      <dgm:t>
        <a:bodyPr/>
        <a:lstStyle/>
        <a:p>
          <a:r>
            <a:rPr lang="id-ID" b="1" dirty="0" smtClean="0">
              <a:solidFill>
                <a:schemeClr val="tx1"/>
              </a:solidFill>
            </a:rPr>
            <a:t>PKMKC</a:t>
          </a:r>
          <a:endParaRPr lang="id-ID" b="1" dirty="0">
            <a:solidFill>
              <a:schemeClr val="tx1"/>
            </a:solidFill>
          </a:endParaRPr>
        </a:p>
      </dgm:t>
    </dgm:pt>
    <dgm:pt modelId="{2C475D7A-FB94-489E-9346-6B1A40031911}" type="parTrans" cxnId="{8B80C7A9-363D-41D0-BED3-3CB3018D76A2}">
      <dgm:prSet/>
      <dgm:spPr/>
      <dgm:t>
        <a:bodyPr/>
        <a:lstStyle/>
        <a:p>
          <a:endParaRPr lang="id-ID"/>
        </a:p>
      </dgm:t>
    </dgm:pt>
    <dgm:pt modelId="{D9C9E0FE-097A-4CDF-8DAA-01B28CE34EE8}" type="sibTrans" cxnId="{8B80C7A9-363D-41D0-BED3-3CB3018D76A2}">
      <dgm:prSet/>
      <dgm:spPr/>
      <dgm:t>
        <a:bodyPr/>
        <a:lstStyle/>
        <a:p>
          <a:endParaRPr lang="id-ID"/>
        </a:p>
      </dgm:t>
    </dgm:pt>
    <dgm:pt modelId="{9A978FEA-BF5B-4DFF-9323-39F01B3E5AF3}">
      <dgm:prSet/>
      <dgm:spPr/>
      <dgm:t>
        <a:bodyPr/>
        <a:lstStyle/>
        <a:p>
          <a:r>
            <a:rPr lang="id-ID" b="1" dirty="0" smtClean="0">
              <a:solidFill>
                <a:schemeClr val="tx1"/>
              </a:solidFill>
            </a:rPr>
            <a:t>PKMM</a:t>
          </a:r>
          <a:endParaRPr lang="id-ID" b="1" dirty="0">
            <a:solidFill>
              <a:schemeClr val="tx1"/>
            </a:solidFill>
          </a:endParaRPr>
        </a:p>
      </dgm:t>
    </dgm:pt>
    <dgm:pt modelId="{1EFC3055-AA01-45A5-A9A5-EA7216F1C1B7}" type="parTrans" cxnId="{45AD2485-7793-4ACB-88A4-8892E2BF658F}">
      <dgm:prSet/>
      <dgm:spPr/>
      <dgm:t>
        <a:bodyPr/>
        <a:lstStyle/>
        <a:p>
          <a:endParaRPr lang="id-ID"/>
        </a:p>
      </dgm:t>
    </dgm:pt>
    <dgm:pt modelId="{AF9D60BA-2DC3-436A-9392-78614F789F45}" type="sibTrans" cxnId="{45AD2485-7793-4ACB-88A4-8892E2BF658F}">
      <dgm:prSet/>
      <dgm:spPr/>
      <dgm:t>
        <a:bodyPr/>
        <a:lstStyle/>
        <a:p>
          <a:endParaRPr lang="id-ID"/>
        </a:p>
      </dgm:t>
    </dgm:pt>
    <dgm:pt modelId="{85B30218-44AB-43E9-925A-F1396CD4676B}">
      <dgm:prSet/>
      <dgm:spPr/>
      <dgm:t>
        <a:bodyPr/>
        <a:lstStyle/>
        <a:p>
          <a:r>
            <a:rPr lang="id-ID" b="1" dirty="0" smtClean="0">
              <a:solidFill>
                <a:schemeClr val="tx1"/>
              </a:solidFill>
            </a:rPr>
            <a:t>PKMK</a:t>
          </a:r>
          <a:endParaRPr lang="id-ID" b="1" dirty="0">
            <a:solidFill>
              <a:schemeClr val="tx1"/>
            </a:solidFill>
          </a:endParaRPr>
        </a:p>
      </dgm:t>
    </dgm:pt>
    <dgm:pt modelId="{0589F6B6-E0DC-42E4-8808-6BD809E4D7D3}" type="parTrans" cxnId="{0C05C3A8-5E4A-4FD7-9632-0BA5A2BB3246}">
      <dgm:prSet/>
      <dgm:spPr/>
      <dgm:t>
        <a:bodyPr/>
        <a:lstStyle/>
        <a:p>
          <a:endParaRPr lang="id-ID"/>
        </a:p>
      </dgm:t>
    </dgm:pt>
    <dgm:pt modelId="{9020AAA0-4025-43E7-8DA1-FD4BB3E7CD01}" type="sibTrans" cxnId="{0C05C3A8-5E4A-4FD7-9632-0BA5A2BB3246}">
      <dgm:prSet/>
      <dgm:spPr/>
      <dgm:t>
        <a:bodyPr/>
        <a:lstStyle/>
        <a:p>
          <a:endParaRPr lang="id-ID"/>
        </a:p>
      </dgm:t>
    </dgm:pt>
    <dgm:pt modelId="{238D3997-9D7D-4231-AF93-28835FE8D27C}">
      <dgm:prSet/>
      <dgm:spPr/>
      <dgm:t>
        <a:bodyPr/>
        <a:lstStyle/>
        <a:p>
          <a:r>
            <a:rPr lang="id-ID" b="1" dirty="0" smtClean="0">
              <a:solidFill>
                <a:schemeClr val="tx1"/>
              </a:solidFill>
            </a:rPr>
            <a:t>PKMGT</a:t>
          </a:r>
          <a:endParaRPr lang="id-ID" b="1" dirty="0">
            <a:solidFill>
              <a:schemeClr val="tx1"/>
            </a:solidFill>
          </a:endParaRPr>
        </a:p>
      </dgm:t>
    </dgm:pt>
    <dgm:pt modelId="{DC4EE74D-EFBE-43C4-A17C-9B32B5FAE7EE}" type="parTrans" cxnId="{E8BE0217-E1AD-4AE9-A906-5349E9661729}">
      <dgm:prSet/>
      <dgm:spPr/>
      <dgm:t>
        <a:bodyPr/>
        <a:lstStyle/>
        <a:p>
          <a:endParaRPr lang="id-ID"/>
        </a:p>
      </dgm:t>
    </dgm:pt>
    <dgm:pt modelId="{BAA2E5FF-03DE-40AD-B6B5-4E7D5E82BD4A}" type="sibTrans" cxnId="{E8BE0217-E1AD-4AE9-A906-5349E9661729}">
      <dgm:prSet/>
      <dgm:spPr/>
      <dgm:t>
        <a:bodyPr/>
        <a:lstStyle/>
        <a:p>
          <a:endParaRPr lang="id-ID"/>
        </a:p>
      </dgm:t>
    </dgm:pt>
    <dgm:pt modelId="{8E502E7F-45C7-4E5F-86B1-155A387A8FF1}">
      <dgm:prSet/>
      <dgm:spPr/>
      <dgm:t>
        <a:bodyPr/>
        <a:lstStyle/>
        <a:p>
          <a:r>
            <a:rPr lang="id-ID" b="1" dirty="0" smtClean="0">
              <a:solidFill>
                <a:schemeClr val="tx1"/>
              </a:solidFill>
            </a:rPr>
            <a:t>PKMAI</a:t>
          </a:r>
          <a:endParaRPr lang="id-ID" b="1" dirty="0">
            <a:solidFill>
              <a:schemeClr val="tx1"/>
            </a:solidFill>
          </a:endParaRPr>
        </a:p>
      </dgm:t>
    </dgm:pt>
    <dgm:pt modelId="{84AA2D26-4ED1-400D-8DA0-83322844CD07}" type="parTrans" cxnId="{D88B100A-DC13-45D6-98D7-A111BDC1E151}">
      <dgm:prSet/>
      <dgm:spPr/>
      <dgm:t>
        <a:bodyPr/>
        <a:lstStyle/>
        <a:p>
          <a:endParaRPr lang="id-ID"/>
        </a:p>
      </dgm:t>
    </dgm:pt>
    <dgm:pt modelId="{51D0DA53-02F2-4D02-A407-80F8B9E18D06}" type="sibTrans" cxnId="{D88B100A-DC13-45D6-98D7-A111BDC1E151}">
      <dgm:prSet/>
      <dgm:spPr/>
      <dgm:t>
        <a:bodyPr/>
        <a:lstStyle/>
        <a:p>
          <a:endParaRPr lang="id-ID"/>
        </a:p>
      </dgm:t>
    </dgm:pt>
    <dgm:pt modelId="{099CE926-2BCB-4726-B034-32F63A3A4EA1}" type="pres">
      <dgm:prSet presAssocID="{4E8375E4-A381-43A0-B43C-C8F793F9E7B0}" presName="Name0" presStyleCnt="0">
        <dgm:presLayoutVars>
          <dgm:dir/>
          <dgm:resizeHandles val="exact"/>
        </dgm:presLayoutVars>
      </dgm:prSet>
      <dgm:spPr/>
      <dgm:t>
        <a:bodyPr/>
        <a:lstStyle/>
        <a:p>
          <a:endParaRPr lang="id-ID"/>
        </a:p>
      </dgm:t>
    </dgm:pt>
    <dgm:pt modelId="{6C6B6FA5-C37C-4F1D-A155-C71B55E596A1}" type="pres">
      <dgm:prSet presAssocID="{D2365422-9CC2-4D05-AE1D-E5E06BA59E27}" presName="composite" presStyleCnt="0"/>
      <dgm:spPr/>
    </dgm:pt>
    <dgm:pt modelId="{CF852C11-BCAF-4265-832B-0AD20F174417}" type="pres">
      <dgm:prSet presAssocID="{D2365422-9CC2-4D05-AE1D-E5E06BA59E27}" presName="rect1" presStyleLbl="trAlignAcc1" presStyleIdx="0" presStyleCnt="7" custLinFactNeighborY="-809">
        <dgm:presLayoutVars>
          <dgm:bulletEnabled val="1"/>
        </dgm:presLayoutVars>
      </dgm:prSet>
      <dgm:spPr/>
      <dgm:t>
        <a:bodyPr/>
        <a:lstStyle/>
        <a:p>
          <a:endParaRPr lang="id-ID"/>
        </a:p>
      </dgm:t>
    </dgm:pt>
    <dgm:pt modelId="{89890204-BE42-4D0B-B1DB-CE9C1D0CCBEE}" type="pres">
      <dgm:prSet presAssocID="{D2365422-9CC2-4D05-AE1D-E5E06BA59E27}" presName="rect2" presStyleLbl="fgImgPlace1" presStyleIdx="0" presStyleCnt="7"/>
      <dgm:spPr/>
    </dgm:pt>
    <dgm:pt modelId="{9F9B0808-286A-486A-A4DB-FD9A228C4429}" type="pres">
      <dgm:prSet presAssocID="{E3E3C5B4-EB8F-447E-AB5C-47406802B2A7}" presName="sibTrans" presStyleCnt="0"/>
      <dgm:spPr/>
    </dgm:pt>
    <dgm:pt modelId="{C3166E52-36CE-400E-858B-E23C9CF61680}" type="pres">
      <dgm:prSet presAssocID="{798C8E25-DDA1-49E9-A9D2-4BAEDA94EAF0}" presName="composite" presStyleCnt="0"/>
      <dgm:spPr/>
    </dgm:pt>
    <dgm:pt modelId="{F3FAAC71-591C-4D94-9F2D-33EB28F051B2}" type="pres">
      <dgm:prSet presAssocID="{798C8E25-DDA1-49E9-A9D2-4BAEDA94EAF0}" presName="rect1" presStyleLbl="trAlignAcc1" presStyleIdx="1" presStyleCnt="7">
        <dgm:presLayoutVars>
          <dgm:bulletEnabled val="1"/>
        </dgm:presLayoutVars>
      </dgm:prSet>
      <dgm:spPr/>
      <dgm:t>
        <a:bodyPr/>
        <a:lstStyle/>
        <a:p>
          <a:endParaRPr lang="id-ID"/>
        </a:p>
      </dgm:t>
    </dgm:pt>
    <dgm:pt modelId="{3CAC8CC0-12D6-443A-8668-C3074936F31B}" type="pres">
      <dgm:prSet presAssocID="{798C8E25-DDA1-49E9-A9D2-4BAEDA94EAF0}" presName="rect2" presStyleLbl="fgImgPlace1" presStyleIdx="1" presStyleCnt="7" custLinFactNeighborY="4520"/>
      <dgm:spPr/>
    </dgm:pt>
    <dgm:pt modelId="{8B67F727-3E8D-466F-80EB-8719FEFEF0C6}" type="pres">
      <dgm:prSet presAssocID="{75444419-4B24-43D7-9235-6F9EBF5B7C8E}" presName="sibTrans" presStyleCnt="0"/>
      <dgm:spPr/>
    </dgm:pt>
    <dgm:pt modelId="{1DAD620E-ABB8-4D4E-9FF4-CD16DF5A5BC6}" type="pres">
      <dgm:prSet presAssocID="{9A978FEA-BF5B-4DFF-9323-39F01B3E5AF3}" presName="composite" presStyleCnt="0"/>
      <dgm:spPr/>
    </dgm:pt>
    <dgm:pt modelId="{C0A7530C-9138-489E-B3EC-35AF9F765FFE}" type="pres">
      <dgm:prSet presAssocID="{9A978FEA-BF5B-4DFF-9323-39F01B3E5AF3}" presName="rect1" presStyleLbl="trAlignAcc1" presStyleIdx="2" presStyleCnt="7" custLinFactNeighborY="-1187">
        <dgm:presLayoutVars>
          <dgm:bulletEnabled val="1"/>
        </dgm:presLayoutVars>
      </dgm:prSet>
      <dgm:spPr/>
      <dgm:t>
        <a:bodyPr/>
        <a:lstStyle/>
        <a:p>
          <a:endParaRPr lang="id-ID"/>
        </a:p>
      </dgm:t>
    </dgm:pt>
    <dgm:pt modelId="{63A7C03A-A3CF-48E3-8714-3B3CCEB2394D}" type="pres">
      <dgm:prSet presAssocID="{9A978FEA-BF5B-4DFF-9323-39F01B3E5AF3}" presName="rect2" presStyleLbl="fgImgPlace1" presStyleIdx="2" presStyleCnt="7"/>
      <dgm:spPr/>
    </dgm:pt>
    <dgm:pt modelId="{46973DEB-0E01-497F-BE12-13A847738B97}" type="pres">
      <dgm:prSet presAssocID="{AF9D60BA-2DC3-436A-9392-78614F789F45}" presName="sibTrans" presStyleCnt="0"/>
      <dgm:spPr/>
    </dgm:pt>
    <dgm:pt modelId="{D701A694-2AFC-400D-9606-4D5BD92EE18E}" type="pres">
      <dgm:prSet presAssocID="{85B30218-44AB-43E9-925A-F1396CD4676B}" presName="composite" presStyleCnt="0"/>
      <dgm:spPr/>
    </dgm:pt>
    <dgm:pt modelId="{06A77485-50FE-4D02-8EAE-87B7070EA31A}" type="pres">
      <dgm:prSet presAssocID="{85B30218-44AB-43E9-925A-F1396CD4676B}" presName="rect1" presStyleLbl="trAlignAcc1" presStyleIdx="3" presStyleCnt="7">
        <dgm:presLayoutVars>
          <dgm:bulletEnabled val="1"/>
        </dgm:presLayoutVars>
      </dgm:prSet>
      <dgm:spPr/>
      <dgm:t>
        <a:bodyPr/>
        <a:lstStyle/>
        <a:p>
          <a:endParaRPr lang="id-ID"/>
        </a:p>
      </dgm:t>
    </dgm:pt>
    <dgm:pt modelId="{9F4D3DD2-8212-414D-8681-8667B0024D27}" type="pres">
      <dgm:prSet presAssocID="{85B30218-44AB-43E9-925A-F1396CD4676B}" presName="rect2" presStyleLbl="fgImgPlace1" presStyleIdx="3" presStyleCnt="7"/>
      <dgm:spPr/>
    </dgm:pt>
    <dgm:pt modelId="{881EC992-A47F-4AF2-B347-C7EC38D22BE4}" type="pres">
      <dgm:prSet presAssocID="{9020AAA0-4025-43E7-8DA1-FD4BB3E7CD01}" presName="sibTrans" presStyleCnt="0"/>
      <dgm:spPr/>
    </dgm:pt>
    <dgm:pt modelId="{F6506C0A-2383-4EAA-9598-AC61229590FA}" type="pres">
      <dgm:prSet presAssocID="{F288EB8E-3554-4449-BFF8-21B1433B00E9}" presName="composite" presStyleCnt="0"/>
      <dgm:spPr/>
    </dgm:pt>
    <dgm:pt modelId="{1F0B4837-D8E1-4C9B-BE5D-ECAA428E4325}" type="pres">
      <dgm:prSet presAssocID="{F288EB8E-3554-4449-BFF8-21B1433B00E9}" presName="rect1" presStyleLbl="trAlignAcc1" presStyleIdx="4" presStyleCnt="7">
        <dgm:presLayoutVars>
          <dgm:bulletEnabled val="1"/>
        </dgm:presLayoutVars>
      </dgm:prSet>
      <dgm:spPr/>
      <dgm:t>
        <a:bodyPr/>
        <a:lstStyle/>
        <a:p>
          <a:endParaRPr lang="id-ID"/>
        </a:p>
      </dgm:t>
    </dgm:pt>
    <dgm:pt modelId="{D43BF1B6-8C1F-468B-81EE-176FCC2C5B4D}" type="pres">
      <dgm:prSet presAssocID="{F288EB8E-3554-4449-BFF8-21B1433B00E9}" presName="rect2" presStyleLbl="fgImgPlace1" presStyleIdx="4" presStyleCnt="7"/>
      <dgm:spPr/>
    </dgm:pt>
    <dgm:pt modelId="{E94F741E-0B03-4999-B335-DF8E45868581}" type="pres">
      <dgm:prSet presAssocID="{D9C9E0FE-097A-4CDF-8DAA-01B28CE34EE8}" presName="sibTrans" presStyleCnt="0"/>
      <dgm:spPr/>
    </dgm:pt>
    <dgm:pt modelId="{4FC0431B-9EF1-45FA-B594-60CC1FD8CC8A}" type="pres">
      <dgm:prSet presAssocID="{238D3997-9D7D-4231-AF93-28835FE8D27C}" presName="composite" presStyleCnt="0"/>
      <dgm:spPr/>
    </dgm:pt>
    <dgm:pt modelId="{4E097276-4CA6-4566-9F0A-7CF3E860BA50}" type="pres">
      <dgm:prSet presAssocID="{238D3997-9D7D-4231-AF93-28835FE8D27C}" presName="rect1" presStyleLbl="trAlignAcc1" presStyleIdx="5" presStyleCnt="7">
        <dgm:presLayoutVars>
          <dgm:bulletEnabled val="1"/>
        </dgm:presLayoutVars>
      </dgm:prSet>
      <dgm:spPr/>
      <dgm:t>
        <a:bodyPr/>
        <a:lstStyle/>
        <a:p>
          <a:endParaRPr lang="id-ID"/>
        </a:p>
      </dgm:t>
    </dgm:pt>
    <dgm:pt modelId="{8D3FC7A7-75AA-437D-9A06-BEA1C47C6C80}" type="pres">
      <dgm:prSet presAssocID="{238D3997-9D7D-4231-AF93-28835FE8D27C}" presName="rect2" presStyleLbl="fgImgPlace1" presStyleIdx="5" presStyleCnt="7"/>
      <dgm:spPr/>
    </dgm:pt>
    <dgm:pt modelId="{7D2ECC79-71A4-4A97-AE3D-774F3006F2B9}" type="pres">
      <dgm:prSet presAssocID="{BAA2E5FF-03DE-40AD-B6B5-4E7D5E82BD4A}" presName="sibTrans" presStyleCnt="0"/>
      <dgm:spPr/>
    </dgm:pt>
    <dgm:pt modelId="{67ECA85D-ED21-4C9E-AC38-432C9AFA4B8C}" type="pres">
      <dgm:prSet presAssocID="{8E502E7F-45C7-4E5F-86B1-155A387A8FF1}" presName="composite" presStyleCnt="0"/>
      <dgm:spPr/>
    </dgm:pt>
    <dgm:pt modelId="{A2B87C54-8DD7-4A03-A2E5-8FED3B3758E3}" type="pres">
      <dgm:prSet presAssocID="{8E502E7F-45C7-4E5F-86B1-155A387A8FF1}" presName="rect1" presStyleLbl="trAlignAcc1" presStyleIdx="6" presStyleCnt="7">
        <dgm:presLayoutVars>
          <dgm:bulletEnabled val="1"/>
        </dgm:presLayoutVars>
      </dgm:prSet>
      <dgm:spPr/>
      <dgm:t>
        <a:bodyPr/>
        <a:lstStyle/>
        <a:p>
          <a:endParaRPr lang="id-ID"/>
        </a:p>
      </dgm:t>
    </dgm:pt>
    <dgm:pt modelId="{0492890F-DCC0-41DB-A6EB-8123F00071B9}" type="pres">
      <dgm:prSet presAssocID="{8E502E7F-45C7-4E5F-86B1-155A387A8FF1}" presName="rect2" presStyleLbl="fgImgPlace1" presStyleIdx="6" presStyleCnt="7"/>
      <dgm:spPr/>
    </dgm:pt>
  </dgm:ptLst>
  <dgm:cxnLst>
    <dgm:cxn modelId="{4350F4DD-829E-41F5-BA50-E334391E1A94}" type="presOf" srcId="{4E8375E4-A381-43A0-B43C-C8F793F9E7B0}" destId="{099CE926-2BCB-4726-B034-32F63A3A4EA1}" srcOrd="0" destOrd="0" presId="urn:microsoft.com/office/officeart/2008/layout/PictureStrips"/>
    <dgm:cxn modelId="{7BF4DB2B-FF47-4C2E-8FDA-7CE343110A96}" type="presOf" srcId="{798C8E25-DDA1-49E9-A9D2-4BAEDA94EAF0}" destId="{F3FAAC71-591C-4D94-9F2D-33EB28F051B2}" srcOrd="0" destOrd="0" presId="urn:microsoft.com/office/officeart/2008/layout/PictureStrips"/>
    <dgm:cxn modelId="{E8BE0217-E1AD-4AE9-A906-5349E9661729}" srcId="{4E8375E4-A381-43A0-B43C-C8F793F9E7B0}" destId="{238D3997-9D7D-4231-AF93-28835FE8D27C}" srcOrd="5" destOrd="0" parTransId="{DC4EE74D-EFBE-43C4-A17C-9B32B5FAE7EE}" sibTransId="{BAA2E5FF-03DE-40AD-B6B5-4E7D5E82BD4A}"/>
    <dgm:cxn modelId="{D88B100A-DC13-45D6-98D7-A111BDC1E151}" srcId="{4E8375E4-A381-43A0-B43C-C8F793F9E7B0}" destId="{8E502E7F-45C7-4E5F-86B1-155A387A8FF1}" srcOrd="6" destOrd="0" parTransId="{84AA2D26-4ED1-400D-8DA0-83322844CD07}" sibTransId="{51D0DA53-02F2-4D02-A407-80F8B9E18D06}"/>
    <dgm:cxn modelId="{45AD2485-7793-4ACB-88A4-8892E2BF658F}" srcId="{4E8375E4-A381-43A0-B43C-C8F793F9E7B0}" destId="{9A978FEA-BF5B-4DFF-9323-39F01B3E5AF3}" srcOrd="2" destOrd="0" parTransId="{1EFC3055-AA01-45A5-A9A5-EA7216F1C1B7}" sibTransId="{AF9D60BA-2DC3-436A-9392-78614F789F45}"/>
    <dgm:cxn modelId="{54DA74A4-3B37-48D3-BDC0-118BAF614148}" type="presOf" srcId="{85B30218-44AB-43E9-925A-F1396CD4676B}" destId="{06A77485-50FE-4D02-8EAE-87B7070EA31A}" srcOrd="0" destOrd="0" presId="urn:microsoft.com/office/officeart/2008/layout/PictureStrips"/>
    <dgm:cxn modelId="{82AA9D8B-249D-48A5-A3D8-43C78BF3EEF3}" srcId="{4E8375E4-A381-43A0-B43C-C8F793F9E7B0}" destId="{D2365422-9CC2-4D05-AE1D-E5E06BA59E27}" srcOrd="0" destOrd="0" parTransId="{FA842405-C450-4AA6-8DC9-05325FF9AC23}" sibTransId="{E3E3C5B4-EB8F-447E-AB5C-47406802B2A7}"/>
    <dgm:cxn modelId="{0C05C3A8-5E4A-4FD7-9632-0BA5A2BB3246}" srcId="{4E8375E4-A381-43A0-B43C-C8F793F9E7B0}" destId="{85B30218-44AB-43E9-925A-F1396CD4676B}" srcOrd="3" destOrd="0" parTransId="{0589F6B6-E0DC-42E4-8808-6BD809E4D7D3}" sibTransId="{9020AAA0-4025-43E7-8DA1-FD4BB3E7CD01}"/>
    <dgm:cxn modelId="{DD4E58F6-171F-476B-926B-9341AAFD7674}" type="presOf" srcId="{8E502E7F-45C7-4E5F-86B1-155A387A8FF1}" destId="{A2B87C54-8DD7-4A03-A2E5-8FED3B3758E3}" srcOrd="0" destOrd="0" presId="urn:microsoft.com/office/officeart/2008/layout/PictureStrips"/>
    <dgm:cxn modelId="{EC06859B-6EDD-4B9C-9190-7EBE5AA26AF7}" type="presOf" srcId="{9A978FEA-BF5B-4DFF-9323-39F01B3E5AF3}" destId="{C0A7530C-9138-489E-B3EC-35AF9F765FFE}" srcOrd="0" destOrd="0" presId="urn:microsoft.com/office/officeart/2008/layout/PictureStrips"/>
    <dgm:cxn modelId="{594F5D1F-AF45-446B-BDFA-F119AA5AD197}" srcId="{4E8375E4-A381-43A0-B43C-C8F793F9E7B0}" destId="{798C8E25-DDA1-49E9-A9D2-4BAEDA94EAF0}" srcOrd="1" destOrd="0" parTransId="{FC4A7805-0CAD-45AA-9E42-6AE39A0ACDD9}" sibTransId="{75444419-4B24-43D7-9235-6F9EBF5B7C8E}"/>
    <dgm:cxn modelId="{A9ED4D95-1B6F-4290-A564-5A056867384E}" type="presOf" srcId="{F288EB8E-3554-4449-BFF8-21B1433B00E9}" destId="{1F0B4837-D8E1-4C9B-BE5D-ECAA428E4325}" srcOrd="0" destOrd="0" presId="urn:microsoft.com/office/officeart/2008/layout/PictureStrips"/>
    <dgm:cxn modelId="{8B80C7A9-363D-41D0-BED3-3CB3018D76A2}" srcId="{4E8375E4-A381-43A0-B43C-C8F793F9E7B0}" destId="{F288EB8E-3554-4449-BFF8-21B1433B00E9}" srcOrd="4" destOrd="0" parTransId="{2C475D7A-FB94-489E-9346-6B1A40031911}" sibTransId="{D9C9E0FE-097A-4CDF-8DAA-01B28CE34EE8}"/>
    <dgm:cxn modelId="{31141325-A914-4BFC-93B3-AFF3766E0B40}" type="presOf" srcId="{D2365422-9CC2-4D05-AE1D-E5E06BA59E27}" destId="{CF852C11-BCAF-4265-832B-0AD20F174417}" srcOrd="0" destOrd="0" presId="urn:microsoft.com/office/officeart/2008/layout/PictureStrips"/>
    <dgm:cxn modelId="{EB3CF58F-7159-4033-BE73-8A3755FD5458}" type="presOf" srcId="{238D3997-9D7D-4231-AF93-28835FE8D27C}" destId="{4E097276-4CA6-4566-9F0A-7CF3E860BA50}" srcOrd="0" destOrd="0" presId="urn:microsoft.com/office/officeart/2008/layout/PictureStrips"/>
    <dgm:cxn modelId="{C4051F04-C93C-4415-8A16-6F1DBFAE6190}" type="presParOf" srcId="{099CE926-2BCB-4726-B034-32F63A3A4EA1}" destId="{6C6B6FA5-C37C-4F1D-A155-C71B55E596A1}" srcOrd="0" destOrd="0" presId="urn:microsoft.com/office/officeart/2008/layout/PictureStrips"/>
    <dgm:cxn modelId="{0A82B9BF-613C-499B-8A92-4686EDD51C94}" type="presParOf" srcId="{6C6B6FA5-C37C-4F1D-A155-C71B55E596A1}" destId="{CF852C11-BCAF-4265-832B-0AD20F174417}" srcOrd="0" destOrd="0" presId="urn:microsoft.com/office/officeart/2008/layout/PictureStrips"/>
    <dgm:cxn modelId="{85B6DAE3-21C4-4996-A980-DCA71FA4794A}" type="presParOf" srcId="{6C6B6FA5-C37C-4F1D-A155-C71B55E596A1}" destId="{89890204-BE42-4D0B-B1DB-CE9C1D0CCBEE}" srcOrd="1" destOrd="0" presId="urn:microsoft.com/office/officeart/2008/layout/PictureStrips"/>
    <dgm:cxn modelId="{A5848C0C-0765-4E95-9157-9C032012D0BD}" type="presParOf" srcId="{099CE926-2BCB-4726-B034-32F63A3A4EA1}" destId="{9F9B0808-286A-486A-A4DB-FD9A228C4429}" srcOrd="1" destOrd="0" presId="urn:microsoft.com/office/officeart/2008/layout/PictureStrips"/>
    <dgm:cxn modelId="{8F355B28-0E6B-4896-9572-423D3CE4C84B}" type="presParOf" srcId="{099CE926-2BCB-4726-B034-32F63A3A4EA1}" destId="{C3166E52-36CE-400E-858B-E23C9CF61680}" srcOrd="2" destOrd="0" presId="urn:microsoft.com/office/officeart/2008/layout/PictureStrips"/>
    <dgm:cxn modelId="{E66EB510-0266-4609-BF5C-E2B69F89144D}" type="presParOf" srcId="{C3166E52-36CE-400E-858B-E23C9CF61680}" destId="{F3FAAC71-591C-4D94-9F2D-33EB28F051B2}" srcOrd="0" destOrd="0" presId="urn:microsoft.com/office/officeart/2008/layout/PictureStrips"/>
    <dgm:cxn modelId="{4C786D56-6C2A-4344-A0C6-FB598739D456}" type="presParOf" srcId="{C3166E52-36CE-400E-858B-E23C9CF61680}" destId="{3CAC8CC0-12D6-443A-8668-C3074936F31B}" srcOrd="1" destOrd="0" presId="urn:microsoft.com/office/officeart/2008/layout/PictureStrips"/>
    <dgm:cxn modelId="{3CF96823-0367-46B7-8099-EA62D845C407}" type="presParOf" srcId="{099CE926-2BCB-4726-B034-32F63A3A4EA1}" destId="{8B67F727-3E8D-466F-80EB-8719FEFEF0C6}" srcOrd="3" destOrd="0" presId="urn:microsoft.com/office/officeart/2008/layout/PictureStrips"/>
    <dgm:cxn modelId="{825B4AC4-7162-4397-A99E-5F98251468E4}" type="presParOf" srcId="{099CE926-2BCB-4726-B034-32F63A3A4EA1}" destId="{1DAD620E-ABB8-4D4E-9FF4-CD16DF5A5BC6}" srcOrd="4" destOrd="0" presId="urn:microsoft.com/office/officeart/2008/layout/PictureStrips"/>
    <dgm:cxn modelId="{E1B63A7E-25E5-4D83-B127-F7D79492CB24}" type="presParOf" srcId="{1DAD620E-ABB8-4D4E-9FF4-CD16DF5A5BC6}" destId="{C0A7530C-9138-489E-B3EC-35AF9F765FFE}" srcOrd="0" destOrd="0" presId="urn:microsoft.com/office/officeart/2008/layout/PictureStrips"/>
    <dgm:cxn modelId="{F3219FC3-1F50-411F-B5BC-57362A0465E3}" type="presParOf" srcId="{1DAD620E-ABB8-4D4E-9FF4-CD16DF5A5BC6}" destId="{63A7C03A-A3CF-48E3-8714-3B3CCEB2394D}" srcOrd="1" destOrd="0" presId="urn:microsoft.com/office/officeart/2008/layout/PictureStrips"/>
    <dgm:cxn modelId="{CC59A1B4-16BD-4190-9577-D9362D4092D8}" type="presParOf" srcId="{099CE926-2BCB-4726-B034-32F63A3A4EA1}" destId="{46973DEB-0E01-497F-BE12-13A847738B97}" srcOrd="5" destOrd="0" presId="urn:microsoft.com/office/officeart/2008/layout/PictureStrips"/>
    <dgm:cxn modelId="{8C976C30-6DA4-48FF-BDB1-B74423A0898E}" type="presParOf" srcId="{099CE926-2BCB-4726-B034-32F63A3A4EA1}" destId="{D701A694-2AFC-400D-9606-4D5BD92EE18E}" srcOrd="6" destOrd="0" presId="urn:microsoft.com/office/officeart/2008/layout/PictureStrips"/>
    <dgm:cxn modelId="{D8B2AEE7-6D8D-444C-AA93-C1C19BCFCF0B}" type="presParOf" srcId="{D701A694-2AFC-400D-9606-4D5BD92EE18E}" destId="{06A77485-50FE-4D02-8EAE-87B7070EA31A}" srcOrd="0" destOrd="0" presId="urn:microsoft.com/office/officeart/2008/layout/PictureStrips"/>
    <dgm:cxn modelId="{8985EFE2-04FC-4E38-AF71-622493424AAA}" type="presParOf" srcId="{D701A694-2AFC-400D-9606-4D5BD92EE18E}" destId="{9F4D3DD2-8212-414D-8681-8667B0024D27}" srcOrd="1" destOrd="0" presId="urn:microsoft.com/office/officeart/2008/layout/PictureStrips"/>
    <dgm:cxn modelId="{EA1CD591-F732-4760-971B-8906AE33B6F8}" type="presParOf" srcId="{099CE926-2BCB-4726-B034-32F63A3A4EA1}" destId="{881EC992-A47F-4AF2-B347-C7EC38D22BE4}" srcOrd="7" destOrd="0" presId="urn:microsoft.com/office/officeart/2008/layout/PictureStrips"/>
    <dgm:cxn modelId="{560B94A4-A31B-48C7-B664-5FE9B2E0AE2F}" type="presParOf" srcId="{099CE926-2BCB-4726-B034-32F63A3A4EA1}" destId="{F6506C0A-2383-4EAA-9598-AC61229590FA}" srcOrd="8" destOrd="0" presId="urn:microsoft.com/office/officeart/2008/layout/PictureStrips"/>
    <dgm:cxn modelId="{E703A911-47CA-41B6-9C7C-11CB4F0F8852}" type="presParOf" srcId="{F6506C0A-2383-4EAA-9598-AC61229590FA}" destId="{1F0B4837-D8E1-4C9B-BE5D-ECAA428E4325}" srcOrd="0" destOrd="0" presId="urn:microsoft.com/office/officeart/2008/layout/PictureStrips"/>
    <dgm:cxn modelId="{C5B9A6AE-1D74-48B5-A52E-22150D6FDC3D}" type="presParOf" srcId="{F6506C0A-2383-4EAA-9598-AC61229590FA}" destId="{D43BF1B6-8C1F-468B-81EE-176FCC2C5B4D}" srcOrd="1" destOrd="0" presId="urn:microsoft.com/office/officeart/2008/layout/PictureStrips"/>
    <dgm:cxn modelId="{A7E52A2F-E1C2-4C81-B194-1ABFBEE77B42}" type="presParOf" srcId="{099CE926-2BCB-4726-B034-32F63A3A4EA1}" destId="{E94F741E-0B03-4999-B335-DF8E45868581}" srcOrd="9" destOrd="0" presId="urn:microsoft.com/office/officeart/2008/layout/PictureStrips"/>
    <dgm:cxn modelId="{E9E70B39-3EFD-40D9-969C-BA6C085BF494}" type="presParOf" srcId="{099CE926-2BCB-4726-B034-32F63A3A4EA1}" destId="{4FC0431B-9EF1-45FA-B594-60CC1FD8CC8A}" srcOrd="10" destOrd="0" presId="urn:microsoft.com/office/officeart/2008/layout/PictureStrips"/>
    <dgm:cxn modelId="{05167486-403F-498A-89B0-52165534F95D}" type="presParOf" srcId="{4FC0431B-9EF1-45FA-B594-60CC1FD8CC8A}" destId="{4E097276-4CA6-4566-9F0A-7CF3E860BA50}" srcOrd="0" destOrd="0" presId="urn:microsoft.com/office/officeart/2008/layout/PictureStrips"/>
    <dgm:cxn modelId="{183BB509-D935-4D14-8A76-73968EB08CF3}" type="presParOf" srcId="{4FC0431B-9EF1-45FA-B594-60CC1FD8CC8A}" destId="{8D3FC7A7-75AA-437D-9A06-BEA1C47C6C80}" srcOrd="1" destOrd="0" presId="urn:microsoft.com/office/officeart/2008/layout/PictureStrips"/>
    <dgm:cxn modelId="{444F6776-CA13-4ACD-BB72-3498670D75E8}" type="presParOf" srcId="{099CE926-2BCB-4726-B034-32F63A3A4EA1}" destId="{7D2ECC79-71A4-4A97-AE3D-774F3006F2B9}" srcOrd="11" destOrd="0" presId="urn:microsoft.com/office/officeart/2008/layout/PictureStrips"/>
    <dgm:cxn modelId="{CC2B9832-8B97-471B-8689-2E8A25289777}" type="presParOf" srcId="{099CE926-2BCB-4726-B034-32F63A3A4EA1}" destId="{67ECA85D-ED21-4C9E-AC38-432C9AFA4B8C}" srcOrd="12" destOrd="0" presId="urn:microsoft.com/office/officeart/2008/layout/PictureStrips"/>
    <dgm:cxn modelId="{B524226F-47DF-497A-9714-16FDBFC08C0A}" type="presParOf" srcId="{67ECA85D-ED21-4C9E-AC38-432C9AFA4B8C}" destId="{A2B87C54-8DD7-4A03-A2E5-8FED3B3758E3}" srcOrd="0" destOrd="0" presId="urn:microsoft.com/office/officeart/2008/layout/PictureStrips"/>
    <dgm:cxn modelId="{0E4643F7-E8BB-4821-9059-0B6CE891B0C0}" type="presParOf" srcId="{67ECA85D-ED21-4C9E-AC38-432C9AFA4B8C}" destId="{0492890F-DCC0-41DB-A6EB-8123F00071B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7F6F8D-0D05-4BF4-921D-41AFA2E64126}" type="doc">
      <dgm:prSet loTypeId="urn:microsoft.com/office/officeart/2005/8/layout/gear1" loCatId="process" qsTypeId="urn:microsoft.com/office/officeart/2005/8/quickstyle/simple1" qsCatId="simple" csTypeId="urn:microsoft.com/office/officeart/2005/8/colors/accent1_2" csCatId="accent1" phldr="1"/>
      <dgm:spPr/>
    </dgm:pt>
    <dgm:pt modelId="{D779D054-2842-4020-ADE8-51979B6630E3}">
      <dgm:prSet phldrT="[Text]"/>
      <dgm:spPr/>
      <dgm:t>
        <a:bodyPr/>
        <a:lstStyle/>
        <a:p>
          <a:r>
            <a:rPr lang="id-ID" dirty="0" smtClean="0"/>
            <a:t>Universitas Brawijaya</a:t>
          </a:r>
          <a:endParaRPr lang="id-ID" dirty="0"/>
        </a:p>
      </dgm:t>
    </dgm:pt>
    <dgm:pt modelId="{E8894734-0ED6-4670-B0CF-EB577B696AE9}" type="parTrans" cxnId="{78A514CD-31AE-447D-8D8E-ACBA992854D6}">
      <dgm:prSet/>
      <dgm:spPr/>
      <dgm:t>
        <a:bodyPr/>
        <a:lstStyle/>
        <a:p>
          <a:endParaRPr lang="id-ID"/>
        </a:p>
      </dgm:t>
    </dgm:pt>
    <dgm:pt modelId="{0435C178-CA88-4BF7-A29B-F386ADD5A711}" type="sibTrans" cxnId="{78A514CD-31AE-447D-8D8E-ACBA992854D6}">
      <dgm:prSet/>
      <dgm:spPr/>
      <dgm:t>
        <a:bodyPr/>
        <a:lstStyle/>
        <a:p>
          <a:endParaRPr lang="id-ID"/>
        </a:p>
      </dgm:t>
    </dgm:pt>
    <dgm:pt modelId="{6379E3A7-5C2F-4726-927A-B5A37821AE1A}">
      <dgm:prSet phldrT="[Text]" custT="1"/>
      <dgm:spPr/>
      <dgm:t>
        <a:bodyPr/>
        <a:lstStyle/>
        <a:p>
          <a:r>
            <a:rPr lang="id-ID" sz="2000" dirty="0" smtClean="0"/>
            <a:t>Dosen Pembimbing</a:t>
          </a:r>
          <a:endParaRPr lang="id-ID" sz="2000" dirty="0"/>
        </a:p>
      </dgm:t>
    </dgm:pt>
    <dgm:pt modelId="{995BBAF2-F69C-464A-AE61-03E4F44F24E2}" type="parTrans" cxnId="{E32489BC-898C-4908-8CF8-C8745716B91E}">
      <dgm:prSet/>
      <dgm:spPr/>
      <dgm:t>
        <a:bodyPr/>
        <a:lstStyle/>
        <a:p>
          <a:endParaRPr lang="id-ID"/>
        </a:p>
      </dgm:t>
    </dgm:pt>
    <dgm:pt modelId="{1FFE2B7B-B814-4A7C-852D-95F63CACEA0B}" type="sibTrans" cxnId="{E32489BC-898C-4908-8CF8-C8745716B91E}">
      <dgm:prSet/>
      <dgm:spPr/>
      <dgm:t>
        <a:bodyPr/>
        <a:lstStyle/>
        <a:p>
          <a:endParaRPr lang="id-ID"/>
        </a:p>
      </dgm:t>
    </dgm:pt>
    <dgm:pt modelId="{E7894F86-E423-4F46-A7B4-E4BA42A38ADB}">
      <dgm:prSet phldrT="[Text]" custT="1"/>
      <dgm:spPr/>
      <dgm:t>
        <a:bodyPr/>
        <a:lstStyle/>
        <a:p>
          <a:r>
            <a:rPr lang="id-ID" sz="2400" dirty="0" smtClean="0"/>
            <a:t>Mahasiswa</a:t>
          </a:r>
          <a:endParaRPr lang="id-ID" sz="2400" dirty="0"/>
        </a:p>
      </dgm:t>
    </dgm:pt>
    <dgm:pt modelId="{91BB047A-9509-4317-8026-446B591B1D39}" type="parTrans" cxnId="{442EA557-92FA-4338-9F62-4545BA027349}">
      <dgm:prSet/>
      <dgm:spPr/>
      <dgm:t>
        <a:bodyPr/>
        <a:lstStyle/>
        <a:p>
          <a:endParaRPr lang="id-ID"/>
        </a:p>
      </dgm:t>
    </dgm:pt>
    <dgm:pt modelId="{38556328-A86E-4090-9C86-AD2C676FDBF7}" type="sibTrans" cxnId="{442EA557-92FA-4338-9F62-4545BA027349}">
      <dgm:prSet/>
      <dgm:spPr/>
      <dgm:t>
        <a:bodyPr/>
        <a:lstStyle/>
        <a:p>
          <a:endParaRPr lang="id-ID"/>
        </a:p>
      </dgm:t>
    </dgm:pt>
    <dgm:pt modelId="{34F729A9-9F3F-4B2E-B802-A97A5A964FE9}" type="pres">
      <dgm:prSet presAssocID="{087F6F8D-0D05-4BF4-921D-41AFA2E64126}" presName="composite" presStyleCnt="0">
        <dgm:presLayoutVars>
          <dgm:chMax val="3"/>
          <dgm:animLvl val="lvl"/>
          <dgm:resizeHandles val="exact"/>
        </dgm:presLayoutVars>
      </dgm:prSet>
      <dgm:spPr/>
    </dgm:pt>
    <dgm:pt modelId="{6ED64E5C-6570-4A4D-91A5-C013C74E1A3E}" type="pres">
      <dgm:prSet presAssocID="{D779D054-2842-4020-ADE8-51979B6630E3}" presName="gear1" presStyleLbl="node1" presStyleIdx="0" presStyleCnt="3">
        <dgm:presLayoutVars>
          <dgm:chMax val="1"/>
          <dgm:bulletEnabled val="1"/>
        </dgm:presLayoutVars>
      </dgm:prSet>
      <dgm:spPr/>
      <dgm:t>
        <a:bodyPr/>
        <a:lstStyle/>
        <a:p>
          <a:endParaRPr lang="id-ID"/>
        </a:p>
      </dgm:t>
    </dgm:pt>
    <dgm:pt modelId="{9CBD463E-BB1F-48DC-BF1E-6440F7ABD12C}" type="pres">
      <dgm:prSet presAssocID="{D779D054-2842-4020-ADE8-51979B6630E3}" presName="gear1srcNode" presStyleLbl="node1" presStyleIdx="0" presStyleCnt="3"/>
      <dgm:spPr/>
      <dgm:t>
        <a:bodyPr/>
        <a:lstStyle/>
        <a:p>
          <a:endParaRPr lang="id-ID"/>
        </a:p>
      </dgm:t>
    </dgm:pt>
    <dgm:pt modelId="{4641EB99-16D0-4C81-9D0B-10F9747E9A61}" type="pres">
      <dgm:prSet presAssocID="{D779D054-2842-4020-ADE8-51979B6630E3}" presName="gear1dstNode" presStyleLbl="node1" presStyleIdx="0" presStyleCnt="3"/>
      <dgm:spPr/>
      <dgm:t>
        <a:bodyPr/>
        <a:lstStyle/>
        <a:p>
          <a:endParaRPr lang="id-ID"/>
        </a:p>
      </dgm:t>
    </dgm:pt>
    <dgm:pt modelId="{6948DCFB-3B35-43BC-BDB0-627239AD8BC9}" type="pres">
      <dgm:prSet presAssocID="{6379E3A7-5C2F-4726-927A-B5A37821AE1A}" presName="gear2" presStyleLbl="node1" presStyleIdx="1" presStyleCnt="3">
        <dgm:presLayoutVars>
          <dgm:chMax val="1"/>
          <dgm:bulletEnabled val="1"/>
        </dgm:presLayoutVars>
      </dgm:prSet>
      <dgm:spPr/>
      <dgm:t>
        <a:bodyPr/>
        <a:lstStyle/>
        <a:p>
          <a:endParaRPr lang="id-ID"/>
        </a:p>
      </dgm:t>
    </dgm:pt>
    <dgm:pt modelId="{2EF19DF6-2346-468A-B451-62BC8880D807}" type="pres">
      <dgm:prSet presAssocID="{6379E3A7-5C2F-4726-927A-B5A37821AE1A}" presName="gear2srcNode" presStyleLbl="node1" presStyleIdx="1" presStyleCnt="3"/>
      <dgm:spPr/>
      <dgm:t>
        <a:bodyPr/>
        <a:lstStyle/>
        <a:p>
          <a:endParaRPr lang="id-ID"/>
        </a:p>
      </dgm:t>
    </dgm:pt>
    <dgm:pt modelId="{FA736D42-E046-4609-A8CC-16AEC5D3E7FD}" type="pres">
      <dgm:prSet presAssocID="{6379E3A7-5C2F-4726-927A-B5A37821AE1A}" presName="gear2dstNode" presStyleLbl="node1" presStyleIdx="1" presStyleCnt="3"/>
      <dgm:spPr/>
      <dgm:t>
        <a:bodyPr/>
        <a:lstStyle/>
        <a:p>
          <a:endParaRPr lang="id-ID"/>
        </a:p>
      </dgm:t>
    </dgm:pt>
    <dgm:pt modelId="{D44604BE-9C09-4858-9F6E-486C23BF1EC9}" type="pres">
      <dgm:prSet presAssocID="{E7894F86-E423-4F46-A7B4-E4BA42A38ADB}" presName="gear3" presStyleLbl="node1" presStyleIdx="2" presStyleCnt="3"/>
      <dgm:spPr/>
      <dgm:t>
        <a:bodyPr/>
        <a:lstStyle/>
        <a:p>
          <a:endParaRPr lang="id-ID"/>
        </a:p>
      </dgm:t>
    </dgm:pt>
    <dgm:pt modelId="{F1CF4C74-FD45-438A-97BC-C416C95CA263}" type="pres">
      <dgm:prSet presAssocID="{E7894F86-E423-4F46-A7B4-E4BA42A38ADB}" presName="gear3tx" presStyleLbl="node1" presStyleIdx="2" presStyleCnt="3">
        <dgm:presLayoutVars>
          <dgm:chMax val="1"/>
          <dgm:bulletEnabled val="1"/>
        </dgm:presLayoutVars>
      </dgm:prSet>
      <dgm:spPr/>
      <dgm:t>
        <a:bodyPr/>
        <a:lstStyle/>
        <a:p>
          <a:endParaRPr lang="id-ID"/>
        </a:p>
      </dgm:t>
    </dgm:pt>
    <dgm:pt modelId="{1CAEA2DB-2871-4FBE-8755-5C6956AB9276}" type="pres">
      <dgm:prSet presAssocID="{E7894F86-E423-4F46-A7B4-E4BA42A38ADB}" presName="gear3srcNode" presStyleLbl="node1" presStyleIdx="2" presStyleCnt="3"/>
      <dgm:spPr/>
      <dgm:t>
        <a:bodyPr/>
        <a:lstStyle/>
        <a:p>
          <a:endParaRPr lang="id-ID"/>
        </a:p>
      </dgm:t>
    </dgm:pt>
    <dgm:pt modelId="{FC70A62F-3C96-41A7-A359-7D7E779644CC}" type="pres">
      <dgm:prSet presAssocID="{E7894F86-E423-4F46-A7B4-E4BA42A38ADB}" presName="gear3dstNode" presStyleLbl="node1" presStyleIdx="2" presStyleCnt="3"/>
      <dgm:spPr/>
      <dgm:t>
        <a:bodyPr/>
        <a:lstStyle/>
        <a:p>
          <a:endParaRPr lang="id-ID"/>
        </a:p>
      </dgm:t>
    </dgm:pt>
    <dgm:pt modelId="{23FE0630-B23F-4231-A7FE-89808464E9AD}" type="pres">
      <dgm:prSet presAssocID="{0435C178-CA88-4BF7-A29B-F386ADD5A711}" presName="connector1" presStyleLbl="sibTrans2D1" presStyleIdx="0" presStyleCnt="3"/>
      <dgm:spPr/>
      <dgm:t>
        <a:bodyPr/>
        <a:lstStyle/>
        <a:p>
          <a:endParaRPr lang="id-ID"/>
        </a:p>
      </dgm:t>
    </dgm:pt>
    <dgm:pt modelId="{D7141C4D-D525-4191-9F73-F3D0951C7091}" type="pres">
      <dgm:prSet presAssocID="{1FFE2B7B-B814-4A7C-852D-95F63CACEA0B}" presName="connector2" presStyleLbl="sibTrans2D1" presStyleIdx="1" presStyleCnt="3"/>
      <dgm:spPr/>
      <dgm:t>
        <a:bodyPr/>
        <a:lstStyle/>
        <a:p>
          <a:endParaRPr lang="id-ID"/>
        </a:p>
      </dgm:t>
    </dgm:pt>
    <dgm:pt modelId="{00F90A72-7944-4D78-A2F6-478A262EAF71}" type="pres">
      <dgm:prSet presAssocID="{38556328-A86E-4090-9C86-AD2C676FDBF7}" presName="connector3" presStyleLbl="sibTrans2D1" presStyleIdx="2" presStyleCnt="3"/>
      <dgm:spPr/>
      <dgm:t>
        <a:bodyPr/>
        <a:lstStyle/>
        <a:p>
          <a:endParaRPr lang="id-ID"/>
        </a:p>
      </dgm:t>
    </dgm:pt>
  </dgm:ptLst>
  <dgm:cxnLst>
    <dgm:cxn modelId="{84D874A7-9D9B-407A-964A-00DC6DBDA6F0}" type="presOf" srcId="{0435C178-CA88-4BF7-A29B-F386ADD5A711}" destId="{23FE0630-B23F-4231-A7FE-89808464E9AD}" srcOrd="0" destOrd="0" presId="urn:microsoft.com/office/officeart/2005/8/layout/gear1"/>
    <dgm:cxn modelId="{724FD82A-7199-41B0-89F6-7AD43C2F4679}" type="presOf" srcId="{E7894F86-E423-4F46-A7B4-E4BA42A38ADB}" destId="{F1CF4C74-FD45-438A-97BC-C416C95CA263}" srcOrd="1" destOrd="0" presId="urn:microsoft.com/office/officeart/2005/8/layout/gear1"/>
    <dgm:cxn modelId="{E32489BC-898C-4908-8CF8-C8745716B91E}" srcId="{087F6F8D-0D05-4BF4-921D-41AFA2E64126}" destId="{6379E3A7-5C2F-4726-927A-B5A37821AE1A}" srcOrd="1" destOrd="0" parTransId="{995BBAF2-F69C-464A-AE61-03E4F44F24E2}" sibTransId="{1FFE2B7B-B814-4A7C-852D-95F63CACEA0B}"/>
    <dgm:cxn modelId="{0B82DEBD-F31B-4AA9-814B-EA7B9F6E4057}" type="presOf" srcId="{6379E3A7-5C2F-4726-927A-B5A37821AE1A}" destId="{FA736D42-E046-4609-A8CC-16AEC5D3E7FD}" srcOrd="2" destOrd="0" presId="urn:microsoft.com/office/officeart/2005/8/layout/gear1"/>
    <dgm:cxn modelId="{DFB4E3C2-0A4C-46AF-969D-628DE8E819D5}" type="presOf" srcId="{E7894F86-E423-4F46-A7B4-E4BA42A38ADB}" destId="{FC70A62F-3C96-41A7-A359-7D7E779644CC}" srcOrd="3" destOrd="0" presId="urn:microsoft.com/office/officeart/2005/8/layout/gear1"/>
    <dgm:cxn modelId="{BA1EA725-88A1-468A-AC70-FF3F068248D6}" type="presOf" srcId="{E7894F86-E423-4F46-A7B4-E4BA42A38ADB}" destId="{D44604BE-9C09-4858-9F6E-486C23BF1EC9}" srcOrd="0" destOrd="0" presId="urn:microsoft.com/office/officeart/2005/8/layout/gear1"/>
    <dgm:cxn modelId="{3CA964E8-27FE-4F78-8C12-E7E30DBB425B}" type="presOf" srcId="{D779D054-2842-4020-ADE8-51979B6630E3}" destId="{9CBD463E-BB1F-48DC-BF1E-6440F7ABD12C}" srcOrd="1" destOrd="0" presId="urn:microsoft.com/office/officeart/2005/8/layout/gear1"/>
    <dgm:cxn modelId="{418A082B-0DCE-47DB-91BF-345C64F09FD2}" type="presOf" srcId="{6379E3A7-5C2F-4726-927A-B5A37821AE1A}" destId="{2EF19DF6-2346-468A-B451-62BC8880D807}" srcOrd="1" destOrd="0" presId="urn:microsoft.com/office/officeart/2005/8/layout/gear1"/>
    <dgm:cxn modelId="{3E27FA2C-56FE-4B7D-8758-C49DB9C03C28}" type="presOf" srcId="{6379E3A7-5C2F-4726-927A-B5A37821AE1A}" destId="{6948DCFB-3B35-43BC-BDB0-627239AD8BC9}" srcOrd="0" destOrd="0" presId="urn:microsoft.com/office/officeart/2005/8/layout/gear1"/>
    <dgm:cxn modelId="{E2E86D89-5C08-4748-ADCA-F5B8906C6766}" type="presOf" srcId="{087F6F8D-0D05-4BF4-921D-41AFA2E64126}" destId="{34F729A9-9F3F-4B2E-B802-A97A5A964FE9}" srcOrd="0" destOrd="0" presId="urn:microsoft.com/office/officeart/2005/8/layout/gear1"/>
    <dgm:cxn modelId="{65B3CD11-749C-46CA-AFC3-40276DF5AFEB}" type="presOf" srcId="{D779D054-2842-4020-ADE8-51979B6630E3}" destId="{4641EB99-16D0-4C81-9D0B-10F9747E9A61}" srcOrd="2" destOrd="0" presId="urn:microsoft.com/office/officeart/2005/8/layout/gear1"/>
    <dgm:cxn modelId="{F5469A00-A19D-4A36-B3BA-0B164373A4E9}" type="presOf" srcId="{38556328-A86E-4090-9C86-AD2C676FDBF7}" destId="{00F90A72-7944-4D78-A2F6-478A262EAF71}" srcOrd="0" destOrd="0" presId="urn:microsoft.com/office/officeart/2005/8/layout/gear1"/>
    <dgm:cxn modelId="{B96A88F3-EE59-4957-8035-1CDBE34A2D25}" type="presOf" srcId="{D779D054-2842-4020-ADE8-51979B6630E3}" destId="{6ED64E5C-6570-4A4D-91A5-C013C74E1A3E}" srcOrd="0" destOrd="0" presId="urn:microsoft.com/office/officeart/2005/8/layout/gear1"/>
    <dgm:cxn modelId="{743CA2BC-2DD6-4042-8F8F-33A5F5739CEC}" type="presOf" srcId="{E7894F86-E423-4F46-A7B4-E4BA42A38ADB}" destId="{1CAEA2DB-2871-4FBE-8755-5C6956AB9276}" srcOrd="2" destOrd="0" presId="urn:microsoft.com/office/officeart/2005/8/layout/gear1"/>
    <dgm:cxn modelId="{78A514CD-31AE-447D-8D8E-ACBA992854D6}" srcId="{087F6F8D-0D05-4BF4-921D-41AFA2E64126}" destId="{D779D054-2842-4020-ADE8-51979B6630E3}" srcOrd="0" destOrd="0" parTransId="{E8894734-0ED6-4670-B0CF-EB577B696AE9}" sibTransId="{0435C178-CA88-4BF7-A29B-F386ADD5A711}"/>
    <dgm:cxn modelId="{DBD36242-5A34-4CEB-BD22-06ABCF2AF477}" type="presOf" srcId="{1FFE2B7B-B814-4A7C-852D-95F63CACEA0B}" destId="{D7141C4D-D525-4191-9F73-F3D0951C7091}" srcOrd="0" destOrd="0" presId="urn:microsoft.com/office/officeart/2005/8/layout/gear1"/>
    <dgm:cxn modelId="{442EA557-92FA-4338-9F62-4545BA027349}" srcId="{087F6F8D-0D05-4BF4-921D-41AFA2E64126}" destId="{E7894F86-E423-4F46-A7B4-E4BA42A38ADB}" srcOrd="2" destOrd="0" parTransId="{91BB047A-9509-4317-8026-446B591B1D39}" sibTransId="{38556328-A86E-4090-9C86-AD2C676FDBF7}"/>
    <dgm:cxn modelId="{F8FEAD72-DD90-457F-9B72-FC927AF93208}" type="presParOf" srcId="{34F729A9-9F3F-4B2E-B802-A97A5A964FE9}" destId="{6ED64E5C-6570-4A4D-91A5-C013C74E1A3E}" srcOrd="0" destOrd="0" presId="urn:microsoft.com/office/officeart/2005/8/layout/gear1"/>
    <dgm:cxn modelId="{3F9DE8FE-1DF8-4B63-9672-E9E998EFFAF2}" type="presParOf" srcId="{34F729A9-9F3F-4B2E-B802-A97A5A964FE9}" destId="{9CBD463E-BB1F-48DC-BF1E-6440F7ABD12C}" srcOrd="1" destOrd="0" presId="urn:microsoft.com/office/officeart/2005/8/layout/gear1"/>
    <dgm:cxn modelId="{EE5823EA-2EF3-41FF-86E7-6F3B266EF829}" type="presParOf" srcId="{34F729A9-9F3F-4B2E-B802-A97A5A964FE9}" destId="{4641EB99-16D0-4C81-9D0B-10F9747E9A61}" srcOrd="2" destOrd="0" presId="urn:microsoft.com/office/officeart/2005/8/layout/gear1"/>
    <dgm:cxn modelId="{8C3A170A-A8D8-41CD-B4DD-6A8BA3351822}" type="presParOf" srcId="{34F729A9-9F3F-4B2E-B802-A97A5A964FE9}" destId="{6948DCFB-3B35-43BC-BDB0-627239AD8BC9}" srcOrd="3" destOrd="0" presId="urn:microsoft.com/office/officeart/2005/8/layout/gear1"/>
    <dgm:cxn modelId="{8CBEC6AB-64CA-40B6-ADAC-D26387033B0B}" type="presParOf" srcId="{34F729A9-9F3F-4B2E-B802-A97A5A964FE9}" destId="{2EF19DF6-2346-468A-B451-62BC8880D807}" srcOrd="4" destOrd="0" presId="urn:microsoft.com/office/officeart/2005/8/layout/gear1"/>
    <dgm:cxn modelId="{3909AFE4-3B13-4ADD-A7F8-C5E5D663A891}" type="presParOf" srcId="{34F729A9-9F3F-4B2E-B802-A97A5A964FE9}" destId="{FA736D42-E046-4609-A8CC-16AEC5D3E7FD}" srcOrd="5" destOrd="0" presId="urn:microsoft.com/office/officeart/2005/8/layout/gear1"/>
    <dgm:cxn modelId="{5F6CB267-9948-4298-8AC8-FDC007854726}" type="presParOf" srcId="{34F729A9-9F3F-4B2E-B802-A97A5A964FE9}" destId="{D44604BE-9C09-4858-9F6E-486C23BF1EC9}" srcOrd="6" destOrd="0" presId="urn:microsoft.com/office/officeart/2005/8/layout/gear1"/>
    <dgm:cxn modelId="{B7DCDE53-481C-4C76-AAAA-CBB4DF3822CD}" type="presParOf" srcId="{34F729A9-9F3F-4B2E-B802-A97A5A964FE9}" destId="{F1CF4C74-FD45-438A-97BC-C416C95CA263}" srcOrd="7" destOrd="0" presId="urn:microsoft.com/office/officeart/2005/8/layout/gear1"/>
    <dgm:cxn modelId="{2A2BCE97-95AF-41B3-8125-95096999B599}" type="presParOf" srcId="{34F729A9-9F3F-4B2E-B802-A97A5A964FE9}" destId="{1CAEA2DB-2871-4FBE-8755-5C6956AB9276}" srcOrd="8" destOrd="0" presId="urn:microsoft.com/office/officeart/2005/8/layout/gear1"/>
    <dgm:cxn modelId="{481EBF13-565D-43E0-A81D-19366AD8826C}" type="presParOf" srcId="{34F729A9-9F3F-4B2E-B802-A97A5A964FE9}" destId="{FC70A62F-3C96-41A7-A359-7D7E779644CC}" srcOrd="9" destOrd="0" presId="urn:microsoft.com/office/officeart/2005/8/layout/gear1"/>
    <dgm:cxn modelId="{1B0C17D9-B041-446E-B280-4B0D13EAA6A5}" type="presParOf" srcId="{34F729A9-9F3F-4B2E-B802-A97A5A964FE9}" destId="{23FE0630-B23F-4231-A7FE-89808464E9AD}" srcOrd="10" destOrd="0" presId="urn:microsoft.com/office/officeart/2005/8/layout/gear1"/>
    <dgm:cxn modelId="{61659B56-B3F9-4A28-882B-9F98A598A933}" type="presParOf" srcId="{34F729A9-9F3F-4B2E-B802-A97A5A964FE9}" destId="{D7141C4D-D525-4191-9F73-F3D0951C7091}" srcOrd="11" destOrd="0" presId="urn:microsoft.com/office/officeart/2005/8/layout/gear1"/>
    <dgm:cxn modelId="{00B6BCC7-548D-446E-900A-CA45CCFA37A1}" type="presParOf" srcId="{34F729A9-9F3F-4B2E-B802-A97A5A964FE9}" destId="{00F90A72-7944-4D78-A2F6-478A262EAF7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0682AA-256F-43AD-933C-9E2DAF46592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id-ID"/>
        </a:p>
      </dgm:t>
    </dgm:pt>
    <dgm:pt modelId="{E68FBC5D-E17F-40CD-BF47-DB55DF350A8B}">
      <dgm:prSet phldrT="[Text]"/>
      <dgm:spPr/>
      <dgm:t>
        <a:bodyPr/>
        <a:lstStyle/>
        <a:p>
          <a:r>
            <a:rPr lang="id-ID" b="1" dirty="0" smtClean="0"/>
            <a:t>Menghasilkan Prop PKM yang didanai (35%)</a:t>
          </a:r>
          <a:endParaRPr lang="id-ID" b="1" dirty="0"/>
        </a:p>
      </dgm:t>
    </dgm:pt>
    <dgm:pt modelId="{1FBA41A1-D024-420F-8404-8C497E7D0884}" type="parTrans" cxnId="{D285B2BA-224C-4988-B9D1-F363336E94B6}">
      <dgm:prSet/>
      <dgm:spPr/>
      <dgm:t>
        <a:bodyPr/>
        <a:lstStyle/>
        <a:p>
          <a:endParaRPr lang="id-ID"/>
        </a:p>
      </dgm:t>
    </dgm:pt>
    <dgm:pt modelId="{CA8018F9-8A51-48BF-BCCB-E91141A35B61}" type="sibTrans" cxnId="{D285B2BA-224C-4988-B9D1-F363336E94B6}">
      <dgm:prSet/>
      <dgm:spPr/>
      <dgm:t>
        <a:bodyPr/>
        <a:lstStyle/>
        <a:p>
          <a:endParaRPr lang="id-ID"/>
        </a:p>
      </dgm:t>
    </dgm:pt>
    <dgm:pt modelId="{46F775C7-041D-4940-80BB-4110086C67C3}">
      <dgm:prSet phldrT="[Text]"/>
      <dgm:spPr/>
      <dgm:t>
        <a:bodyPr/>
        <a:lstStyle/>
        <a:p>
          <a:r>
            <a:rPr lang="id-ID" b="1" dirty="0" smtClean="0"/>
            <a:t>Melaksanakan kegiatan dengan target kreativitas dan inovasi yang tinggi </a:t>
          </a:r>
          <a:endParaRPr lang="id-ID" b="1" dirty="0"/>
        </a:p>
      </dgm:t>
    </dgm:pt>
    <dgm:pt modelId="{0EB6724B-2A0D-45E5-8E13-168F6AE3BAB1}" type="parTrans" cxnId="{2B5E058A-04C3-47DD-87B5-5FFBD4EAFBB8}">
      <dgm:prSet/>
      <dgm:spPr/>
      <dgm:t>
        <a:bodyPr/>
        <a:lstStyle/>
        <a:p>
          <a:endParaRPr lang="id-ID"/>
        </a:p>
      </dgm:t>
    </dgm:pt>
    <dgm:pt modelId="{E95157FA-7D7B-415A-A712-25812A3F206D}" type="sibTrans" cxnId="{2B5E058A-04C3-47DD-87B5-5FFBD4EAFBB8}">
      <dgm:prSet/>
      <dgm:spPr/>
      <dgm:t>
        <a:bodyPr/>
        <a:lstStyle/>
        <a:p>
          <a:endParaRPr lang="id-ID"/>
        </a:p>
      </dgm:t>
    </dgm:pt>
    <dgm:pt modelId="{9FC141A4-6B9E-4D32-A15B-D72E7E1FFB67}">
      <dgm:prSet phldrT="[Text]"/>
      <dgm:spPr/>
      <dgm:t>
        <a:bodyPr/>
        <a:lstStyle/>
        <a:p>
          <a:r>
            <a:rPr lang="id-ID" b="1" dirty="0" smtClean="0"/>
            <a:t>Menyiapkan Monev internal dan external</a:t>
          </a:r>
        </a:p>
        <a:p>
          <a:r>
            <a:rPr lang="id-ID" b="1" dirty="0" smtClean="0"/>
            <a:t>(50%)</a:t>
          </a:r>
          <a:endParaRPr lang="id-ID" b="1" dirty="0"/>
        </a:p>
      </dgm:t>
    </dgm:pt>
    <dgm:pt modelId="{6E231245-C054-4509-8170-4E0EA5F1B10B}" type="parTrans" cxnId="{34B201B8-7993-4EBE-B76D-9DC078AA5C77}">
      <dgm:prSet/>
      <dgm:spPr/>
      <dgm:t>
        <a:bodyPr/>
        <a:lstStyle/>
        <a:p>
          <a:endParaRPr lang="id-ID"/>
        </a:p>
      </dgm:t>
    </dgm:pt>
    <dgm:pt modelId="{F48783E2-4688-4BBE-B7DB-5D6317172389}" type="sibTrans" cxnId="{34B201B8-7993-4EBE-B76D-9DC078AA5C77}">
      <dgm:prSet/>
      <dgm:spPr/>
      <dgm:t>
        <a:bodyPr/>
        <a:lstStyle/>
        <a:p>
          <a:endParaRPr lang="id-ID"/>
        </a:p>
      </dgm:t>
    </dgm:pt>
    <dgm:pt modelId="{8840AD56-0F87-41FD-B823-19F165475590}">
      <dgm:prSet phldrT="[Text]"/>
      <dgm:spPr/>
      <dgm:t>
        <a:bodyPr/>
        <a:lstStyle/>
        <a:p>
          <a:r>
            <a:rPr lang="id-ID" b="1" dirty="0" smtClean="0"/>
            <a:t>Membuat : laporan kemajuan (15%), laporan akhir (15%), poster dan jurnal (25%) dg kualitas maksimal</a:t>
          </a:r>
          <a:endParaRPr lang="id-ID" b="1" dirty="0"/>
        </a:p>
      </dgm:t>
    </dgm:pt>
    <dgm:pt modelId="{0B97D4E3-6EE4-494B-A714-378A897EB5DA}" type="parTrans" cxnId="{6CCE4C72-797A-4048-940C-778935392541}">
      <dgm:prSet/>
      <dgm:spPr/>
      <dgm:t>
        <a:bodyPr/>
        <a:lstStyle/>
        <a:p>
          <a:endParaRPr lang="id-ID"/>
        </a:p>
      </dgm:t>
    </dgm:pt>
    <dgm:pt modelId="{13303961-A685-4FAD-B9B4-713BB44A7A2A}" type="sibTrans" cxnId="{6CCE4C72-797A-4048-940C-778935392541}">
      <dgm:prSet/>
      <dgm:spPr/>
      <dgm:t>
        <a:bodyPr/>
        <a:lstStyle/>
        <a:p>
          <a:endParaRPr lang="id-ID"/>
        </a:p>
      </dgm:t>
    </dgm:pt>
    <dgm:pt modelId="{C6261816-D629-466A-A2BD-E72B7BB4B84B}">
      <dgm:prSet phldrT="[Text]"/>
      <dgm:spPr/>
      <dgm:t>
        <a:bodyPr/>
        <a:lstStyle/>
        <a:p>
          <a:r>
            <a:rPr lang="id-ID" b="1" dirty="0" smtClean="0"/>
            <a:t>PIMNAS Presentasi (60%)</a:t>
          </a:r>
          <a:endParaRPr lang="id-ID" b="1" dirty="0"/>
        </a:p>
      </dgm:t>
    </dgm:pt>
    <dgm:pt modelId="{66080BE1-CC1C-419C-9B9C-88DD4C4C30D0}" type="parTrans" cxnId="{6590FE12-56B4-4547-8B76-E8601DAACAAB}">
      <dgm:prSet/>
      <dgm:spPr/>
      <dgm:t>
        <a:bodyPr/>
        <a:lstStyle/>
        <a:p>
          <a:endParaRPr lang="id-ID"/>
        </a:p>
      </dgm:t>
    </dgm:pt>
    <dgm:pt modelId="{E211B197-1C5C-4BDA-BFA3-DBA191E1FB93}" type="sibTrans" cxnId="{6590FE12-56B4-4547-8B76-E8601DAACAAB}">
      <dgm:prSet/>
      <dgm:spPr/>
      <dgm:t>
        <a:bodyPr/>
        <a:lstStyle/>
        <a:p>
          <a:endParaRPr lang="id-ID"/>
        </a:p>
      </dgm:t>
    </dgm:pt>
    <dgm:pt modelId="{486D7D30-F734-4D4F-9B23-B38428A5C52E}" type="pres">
      <dgm:prSet presAssocID="{A20682AA-256F-43AD-933C-9E2DAF46592A}" presName="Name0" presStyleCnt="0">
        <dgm:presLayoutVars>
          <dgm:dir/>
          <dgm:resizeHandles val="exact"/>
        </dgm:presLayoutVars>
      </dgm:prSet>
      <dgm:spPr/>
      <dgm:t>
        <a:bodyPr/>
        <a:lstStyle/>
        <a:p>
          <a:endParaRPr lang="id-ID"/>
        </a:p>
      </dgm:t>
    </dgm:pt>
    <dgm:pt modelId="{4263CD2F-137C-487D-A7E0-FD96E3DB1746}" type="pres">
      <dgm:prSet presAssocID="{E68FBC5D-E17F-40CD-BF47-DB55DF350A8B}" presName="node" presStyleLbl="node1" presStyleIdx="0" presStyleCnt="5">
        <dgm:presLayoutVars>
          <dgm:bulletEnabled val="1"/>
        </dgm:presLayoutVars>
      </dgm:prSet>
      <dgm:spPr/>
      <dgm:t>
        <a:bodyPr/>
        <a:lstStyle/>
        <a:p>
          <a:endParaRPr lang="id-ID"/>
        </a:p>
      </dgm:t>
    </dgm:pt>
    <dgm:pt modelId="{F3BE846D-5B53-469E-B5B4-E66688330E94}" type="pres">
      <dgm:prSet presAssocID="{CA8018F9-8A51-48BF-BCCB-E91141A35B61}" presName="sibTrans" presStyleLbl="sibTrans1D1" presStyleIdx="0" presStyleCnt="4"/>
      <dgm:spPr/>
      <dgm:t>
        <a:bodyPr/>
        <a:lstStyle/>
        <a:p>
          <a:endParaRPr lang="id-ID"/>
        </a:p>
      </dgm:t>
    </dgm:pt>
    <dgm:pt modelId="{8CD9AA65-CA7B-405D-9144-F9739DBCEA8E}" type="pres">
      <dgm:prSet presAssocID="{CA8018F9-8A51-48BF-BCCB-E91141A35B61}" presName="connectorText" presStyleLbl="sibTrans1D1" presStyleIdx="0" presStyleCnt="4"/>
      <dgm:spPr/>
      <dgm:t>
        <a:bodyPr/>
        <a:lstStyle/>
        <a:p>
          <a:endParaRPr lang="id-ID"/>
        </a:p>
      </dgm:t>
    </dgm:pt>
    <dgm:pt modelId="{A5FBF776-12DF-4F91-A8C7-4857FD7CE856}" type="pres">
      <dgm:prSet presAssocID="{46F775C7-041D-4940-80BB-4110086C67C3}" presName="node" presStyleLbl="node1" presStyleIdx="1" presStyleCnt="5">
        <dgm:presLayoutVars>
          <dgm:bulletEnabled val="1"/>
        </dgm:presLayoutVars>
      </dgm:prSet>
      <dgm:spPr/>
      <dgm:t>
        <a:bodyPr/>
        <a:lstStyle/>
        <a:p>
          <a:endParaRPr lang="id-ID"/>
        </a:p>
      </dgm:t>
    </dgm:pt>
    <dgm:pt modelId="{17E501D4-705D-40D6-9153-1AB2A266EEDD}" type="pres">
      <dgm:prSet presAssocID="{E95157FA-7D7B-415A-A712-25812A3F206D}" presName="sibTrans" presStyleLbl="sibTrans1D1" presStyleIdx="1" presStyleCnt="4"/>
      <dgm:spPr/>
      <dgm:t>
        <a:bodyPr/>
        <a:lstStyle/>
        <a:p>
          <a:endParaRPr lang="id-ID"/>
        </a:p>
      </dgm:t>
    </dgm:pt>
    <dgm:pt modelId="{A16AC378-3427-4649-B0C7-E20958095E98}" type="pres">
      <dgm:prSet presAssocID="{E95157FA-7D7B-415A-A712-25812A3F206D}" presName="connectorText" presStyleLbl="sibTrans1D1" presStyleIdx="1" presStyleCnt="4"/>
      <dgm:spPr/>
      <dgm:t>
        <a:bodyPr/>
        <a:lstStyle/>
        <a:p>
          <a:endParaRPr lang="id-ID"/>
        </a:p>
      </dgm:t>
    </dgm:pt>
    <dgm:pt modelId="{959B5947-BC9C-4D2D-A885-312E2DCF4EF4}" type="pres">
      <dgm:prSet presAssocID="{9FC141A4-6B9E-4D32-A15B-D72E7E1FFB67}" presName="node" presStyleLbl="node1" presStyleIdx="2" presStyleCnt="5">
        <dgm:presLayoutVars>
          <dgm:bulletEnabled val="1"/>
        </dgm:presLayoutVars>
      </dgm:prSet>
      <dgm:spPr/>
      <dgm:t>
        <a:bodyPr/>
        <a:lstStyle/>
        <a:p>
          <a:endParaRPr lang="id-ID"/>
        </a:p>
      </dgm:t>
    </dgm:pt>
    <dgm:pt modelId="{F1F5FBD4-EAA8-4AC5-9A59-C463E8EF3527}" type="pres">
      <dgm:prSet presAssocID="{F48783E2-4688-4BBE-B7DB-5D6317172389}" presName="sibTrans" presStyleLbl="sibTrans1D1" presStyleIdx="2" presStyleCnt="4"/>
      <dgm:spPr/>
      <dgm:t>
        <a:bodyPr/>
        <a:lstStyle/>
        <a:p>
          <a:endParaRPr lang="id-ID"/>
        </a:p>
      </dgm:t>
    </dgm:pt>
    <dgm:pt modelId="{07974E00-D14C-4B12-80D9-A99E762C1887}" type="pres">
      <dgm:prSet presAssocID="{F48783E2-4688-4BBE-B7DB-5D6317172389}" presName="connectorText" presStyleLbl="sibTrans1D1" presStyleIdx="2" presStyleCnt="4"/>
      <dgm:spPr/>
      <dgm:t>
        <a:bodyPr/>
        <a:lstStyle/>
        <a:p>
          <a:endParaRPr lang="id-ID"/>
        </a:p>
      </dgm:t>
    </dgm:pt>
    <dgm:pt modelId="{8CE1DA0F-9526-4E90-9717-45C4B4BD2452}" type="pres">
      <dgm:prSet presAssocID="{8840AD56-0F87-41FD-B823-19F165475590}" presName="node" presStyleLbl="node1" presStyleIdx="3" presStyleCnt="5">
        <dgm:presLayoutVars>
          <dgm:bulletEnabled val="1"/>
        </dgm:presLayoutVars>
      </dgm:prSet>
      <dgm:spPr/>
      <dgm:t>
        <a:bodyPr/>
        <a:lstStyle/>
        <a:p>
          <a:endParaRPr lang="id-ID"/>
        </a:p>
      </dgm:t>
    </dgm:pt>
    <dgm:pt modelId="{6455EF0F-0031-4D83-BF17-008E5BDD5DA0}" type="pres">
      <dgm:prSet presAssocID="{13303961-A685-4FAD-B9B4-713BB44A7A2A}" presName="sibTrans" presStyleLbl="sibTrans1D1" presStyleIdx="3" presStyleCnt="4"/>
      <dgm:spPr/>
      <dgm:t>
        <a:bodyPr/>
        <a:lstStyle/>
        <a:p>
          <a:endParaRPr lang="id-ID"/>
        </a:p>
      </dgm:t>
    </dgm:pt>
    <dgm:pt modelId="{139A1BC1-FFB6-41F2-9005-7F342679082B}" type="pres">
      <dgm:prSet presAssocID="{13303961-A685-4FAD-B9B4-713BB44A7A2A}" presName="connectorText" presStyleLbl="sibTrans1D1" presStyleIdx="3" presStyleCnt="4"/>
      <dgm:spPr/>
      <dgm:t>
        <a:bodyPr/>
        <a:lstStyle/>
        <a:p>
          <a:endParaRPr lang="id-ID"/>
        </a:p>
      </dgm:t>
    </dgm:pt>
    <dgm:pt modelId="{778456BD-8C40-4038-9610-35AD3B645B92}" type="pres">
      <dgm:prSet presAssocID="{C6261816-D629-466A-A2BD-E72B7BB4B84B}" presName="node" presStyleLbl="node1" presStyleIdx="4" presStyleCnt="5">
        <dgm:presLayoutVars>
          <dgm:bulletEnabled val="1"/>
        </dgm:presLayoutVars>
      </dgm:prSet>
      <dgm:spPr/>
      <dgm:t>
        <a:bodyPr/>
        <a:lstStyle/>
        <a:p>
          <a:endParaRPr lang="id-ID"/>
        </a:p>
      </dgm:t>
    </dgm:pt>
  </dgm:ptLst>
  <dgm:cxnLst>
    <dgm:cxn modelId="{D285B2BA-224C-4988-B9D1-F363336E94B6}" srcId="{A20682AA-256F-43AD-933C-9E2DAF46592A}" destId="{E68FBC5D-E17F-40CD-BF47-DB55DF350A8B}" srcOrd="0" destOrd="0" parTransId="{1FBA41A1-D024-420F-8404-8C497E7D0884}" sibTransId="{CA8018F9-8A51-48BF-BCCB-E91141A35B61}"/>
    <dgm:cxn modelId="{6590FE12-56B4-4547-8B76-E8601DAACAAB}" srcId="{A20682AA-256F-43AD-933C-9E2DAF46592A}" destId="{C6261816-D629-466A-A2BD-E72B7BB4B84B}" srcOrd="4" destOrd="0" parTransId="{66080BE1-CC1C-419C-9B9C-88DD4C4C30D0}" sibTransId="{E211B197-1C5C-4BDA-BFA3-DBA191E1FB93}"/>
    <dgm:cxn modelId="{34B201B8-7993-4EBE-B76D-9DC078AA5C77}" srcId="{A20682AA-256F-43AD-933C-9E2DAF46592A}" destId="{9FC141A4-6B9E-4D32-A15B-D72E7E1FFB67}" srcOrd="2" destOrd="0" parTransId="{6E231245-C054-4509-8170-4E0EA5F1B10B}" sibTransId="{F48783E2-4688-4BBE-B7DB-5D6317172389}"/>
    <dgm:cxn modelId="{B9064FD5-572C-49D3-B887-8A54797190DB}" type="presOf" srcId="{F48783E2-4688-4BBE-B7DB-5D6317172389}" destId="{F1F5FBD4-EAA8-4AC5-9A59-C463E8EF3527}" srcOrd="0" destOrd="0" presId="urn:microsoft.com/office/officeart/2005/8/layout/bProcess3"/>
    <dgm:cxn modelId="{7621B47D-F6F2-4B1F-922D-F54024C54101}" type="presOf" srcId="{F48783E2-4688-4BBE-B7DB-5D6317172389}" destId="{07974E00-D14C-4B12-80D9-A99E762C1887}" srcOrd="1" destOrd="0" presId="urn:microsoft.com/office/officeart/2005/8/layout/bProcess3"/>
    <dgm:cxn modelId="{F6D54676-96DF-4124-A94E-EF4CE41DD460}" type="presOf" srcId="{9FC141A4-6B9E-4D32-A15B-D72E7E1FFB67}" destId="{959B5947-BC9C-4D2D-A885-312E2DCF4EF4}" srcOrd="0" destOrd="0" presId="urn:microsoft.com/office/officeart/2005/8/layout/bProcess3"/>
    <dgm:cxn modelId="{4E5909BF-2039-48DA-80D0-D64E0FC3EEE2}" type="presOf" srcId="{8840AD56-0F87-41FD-B823-19F165475590}" destId="{8CE1DA0F-9526-4E90-9717-45C4B4BD2452}" srcOrd="0" destOrd="0" presId="urn:microsoft.com/office/officeart/2005/8/layout/bProcess3"/>
    <dgm:cxn modelId="{9DBCEF05-D70F-44DD-A476-183FDC21EF46}" type="presOf" srcId="{E68FBC5D-E17F-40CD-BF47-DB55DF350A8B}" destId="{4263CD2F-137C-487D-A7E0-FD96E3DB1746}" srcOrd="0" destOrd="0" presId="urn:microsoft.com/office/officeart/2005/8/layout/bProcess3"/>
    <dgm:cxn modelId="{56AE37FF-7710-4B5E-8216-579F435861E3}" type="presOf" srcId="{C6261816-D629-466A-A2BD-E72B7BB4B84B}" destId="{778456BD-8C40-4038-9610-35AD3B645B92}" srcOrd="0" destOrd="0" presId="urn:microsoft.com/office/officeart/2005/8/layout/bProcess3"/>
    <dgm:cxn modelId="{995103C5-607A-4CAD-B6A2-49BCFD1C2CAD}" type="presOf" srcId="{13303961-A685-4FAD-B9B4-713BB44A7A2A}" destId="{139A1BC1-FFB6-41F2-9005-7F342679082B}" srcOrd="1" destOrd="0" presId="urn:microsoft.com/office/officeart/2005/8/layout/bProcess3"/>
    <dgm:cxn modelId="{6CCE4C72-797A-4048-940C-778935392541}" srcId="{A20682AA-256F-43AD-933C-9E2DAF46592A}" destId="{8840AD56-0F87-41FD-B823-19F165475590}" srcOrd="3" destOrd="0" parTransId="{0B97D4E3-6EE4-494B-A714-378A897EB5DA}" sibTransId="{13303961-A685-4FAD-B9B4-713BB44A7A2A}"/>
    <dgm:cxn modelId="{45C3BB49-41C3-4BAC-B33D-61C70A9D02FB}" type="presOf" srcId="{E95157FA-7D7B-415A-A712-25812A3F206D}" destId="{17E501D4-705D-40D6-9153-1AB2A266EEDD}" srcOrd="0" destOrd="0" presId="urn:microsoft.com/office/officeart/2005/8/layout/bProcess3"/>
    <dgm:cxn modelId="{00145A14-25CF-43E1-B4D5-DD3E57FDF5F4}" type="presOf" srcId="{CA8018F9-8A51-48BF-BCCB-E91141A35B61}" destId="{F3BE846D-5B53-469E-B5B4-E66688330E94}" srcOrd="0" destOrd="0" presId="urn:microsoft.com/office/officeart/2005/8/layout/bProcess3"/>
    <dgm:cxn modelId="{92F9D805-09E2-4098-8A14-04175297F82C}" type="presOf" srcId="{A20682AA-256F-43AD-933C-9E2DAF46592A}" destId="{486D7D30-F734-4D4F-9B23-B38428A5C52E}" srcOrd="0" destOrd="0" presId="urn:microsoft.com/office/officeart/2005/8/layout/bProcess3"/>
    <dgm:cxn modelId="{C706CF37-1F01-4C65-A75A-D827B62B9C19}" type="presOf" srcId="{46F775C7-041D-4940-80BB-4110086C67C3}" destId="{A5FBF776-12DF-4F91-A8C7-4857FD7CE856}" srcOrd="0" destOrd="0" presId="urn:microsoft.com/office/officeart/2005/8/layout/bProcess3"/>
    <dgm:cxn modelId="{1955BD9C-C07E-402B-9574-162E4EE3F342}" type="presOf" srcId="{CA8018F9-8A51-48BF-BCCB-E91141A35B61}" destId="{8CD9AA65-CA7B-405D-9144-F9739DBCEA8E}" srcOrd="1" destOrd="0" presId="urn:microsoft.com/office/officeart/2005/8/layout/bProcess3"/>
    <dgm:cxn modelId="{A72CDCA1-C789-45FB-8B22-CFF10612C3B5}" type="presOf" srcId="{13303961-A685-4FAD-B9B4-713BB44A7A2A}" destId="{6455EF0F-0031-4D83-BF17-008E5BDD5DA0}" srcOrd="0" destOrd="0" presId="urn:microsoft.com/office/officeart/2005/8/layout/bProcess3"/>
    <dgm:cxn modelId="{2B5E058A-04C3-47DD-87B5-5FFBD4EAFBB8}" srcId="{A20682AA-256F-43AD-933C-9E2DAF46592A}" destId="{46F775C7-041D-4940-80BB-4110086C67C3}" srcOrd="1" destOrd="0" parTransId="{0EB6724B-2A0D-45E5-8E13-168F6AE3BAB1}" sibTransId="{E95157FA-7D7B-415A-A712-25812A3F206D}"/>
    <dgm:cxn modelId="{59CEE07C-7919-41A3-ADFF-8DFBDDA5B786}" type="presOf" srcId="{E95157FA-7D7B-415A-A712-25812A3F206D}" destId="{A16AC378-3427-4649-B0C7-E20958095E98}" srcOrd="1" destOrd="0" presId="urn:microsoft.com/office/officeart/2005/8/layout/bProcess3"/>
    <dgm:cxn modelId="{76BBBA02-CBAD-4CB4-9854-7DE5472A349A}" type="presParOf" srcId="{486D7D30-F734-4D4F-9B23-B38428A5C52E}" destId="{4263CD2F-137C-487D-A7E0-FD96E3DB1746}" srcOrd="0" destOrd="0" presId="urn:microsoft.com/office/officeart/2005/8/layout/bProcess3"/>
    <dgm:cxn modelId="{356C6725-8697-41A9-A023-B288E4D8AC65}" type="presParOf" srcId="{486D7D30-F734-4D4F-9B23-B38428A5C52E}" destId="{F3BE846D-5B53-469E-B5B4-E66688330E94}" srcOrd="1" destOrd="0" presId="urn:microsoft.com/office/officeart/2005/8/layout/bProcess3"/>
    <dgm:cxn modelId="{BBADE2DF-58D3-4AF6-8799-762A9BD369E5}" type="presParOf" srcId="{F3BE846D-5B53-469E-B5B4-E66688330E94}" destId="{8CD9AA65-CA7B-405D-9144-F9739DBCEA8E}" srcOrd="0" destOrd="0" presId="urn:microsoft.com/office/officeart/2005/8/layout/bProcess3"/>
    <dgm:cxn modelId="{0963C58F-D6EE-4972-A3B0-0C66AFDE3BA5}" type="presParOf" srcId="{486D7D30-F734-4D4F-9B23-B38428A5C52E}" destId="{A5FBF776-12DF-4F91-A8C7-4857FD7CE856}" srcOrd="2" destOrd="0" presId="urn:microsoft.com/office/officeart/2005/8/layout/bProcess3"/>
    <dgm:cxn modelId="{04FBB542-AB57-4B0A-A11E-1A124D52D945}" type="presParOf" srcId="{486D7D30-F734-4D4F-9B23-B38428A5C52E}" destId="{17E501D4-705D-40D6-9153-1AB2A266EEDD}" srcOrd="3" destOrd="0" presId="urn:microsoft.com/office/officeart/2005/8/layout/bProcess3"/>
    <dgm:cxn modelId="{7807190E-5BF9-4B77-BACA-FA9900A382F4}" type="presParOf" srcId="{17E501D4-705D-40D6-9153-1AB2A266EEDD}" destId="{A16AC378-3427-4649-B0C7-E20958095E98}" srcOrd="0" destOrd="0" presId="urn:microsoft.com/office/officeart/2005/8/layout/bProcess3"/>
    <dgm:cxn modelId="{24A9EB27-9386-4F94-84BD-332B528D392A}" type="presParOf" srcId="{486D7D30-F734-4D4F-9B23-B38428A5C52E}" destId="{959B5947-BC9C-4D2D-A885-312E2DCF4EF4}" srcOrd="4" destOrd="0" presId="urn:microsoft.com/office/officeart/2005/8/layout/bProcess3"/>
    <dgm:cxn modelId="{B4C04447-254A-43BD-8A97-D9D9A497BBFF}" type="presParOf" srcId="{486D7D30-F734-4D4F-9B23-B38428A5C52E}" destId="{F1F5FBD4-EAA8-4AC5-9A59-C463E8EF3527}" srcOrd="5" destOrd="0" presId="urn:microsoft.com/office/officeart/2005/8/layout/bProcess3"/>
    <dgm:cxn modelId="{B93E2C60-9955-4221-9958-8C48FE626296}" type="presParOf" srcId="{F1F5FBD4-EAA8-4AC5-9A59-C463E8EF3527}" destId="{07974E00-D14C-4B12-80D9-A99E762C1887}" srcOrd="0" destOrd="0" presId="urn:microsoft.com/office/officeart/2005/8/layout/bProcess3"/>
    <dgm:cxn modelId="{BDC3594A-38E8-4B09-98AD-675C10DA4910}" type="presParOf" srcId="{486D7D30-F734-4D4F-9B23-B38428A5C52E}" destId="{8CE1DA0F-9526-4E90-9717-45C4B4BD2452}" srcOrd="6" destOrd="0" presId="urn:microsoft.com/office/officeart/2005/8/layout/bProcess3"/>
    <dgm:cxn modelId="{6AFB0732-833F-4663-934C-8B59498DC7D0}" type="presParOf" srcId="{486D7D30-F734-4D4F-9B23-B38428A5C52E}" destId="{6455EF0F-0031-4D83-BF17-008E5BDD5DA0}" srcOrd="7" destOrd="0" presId="urn:microsoft.com/office/officeart/2005/8/layout/bProcess3"/>
    <dgm:cxn modelId="{AE43D3D4-E4F5-4113-B6CD-AB3DB37B4EF5}" type="presParOf" srcId="{6455EF0F-0031-4D83-BF17-008E5BDD5DA0}" destId="{139A1BC1-FFB6-41F2-9005-7F342679082B}" srcOrd="0" destOrd="0" presId="urn:microsoft.com/office/officeart/2005/8/layout/bProcess3"/>
    <dgm:cxn modelId="{9F688CB6-E5A3-4E6C-960A-8C1FC3341158}" type="presParOf" srcId="{486D7D30-F734-4D4F-9B23-B38428A5C52E}" destId="{778456BD-8C40-4038-9610-35AD3B645B92}"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273E02-9CE6-49DA-94C3-AC1F4F69F8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5EAD1C89-200E-4290-91FA-6CBF092C755E}">
      <dgm:prSet phldrT="[Text]"/>
      <dgm:spPr/>
      <dgm:t>
        <a:bodyPr/>
        <a:lstStyle/>
        <a:p>
          <a:r>
            <a:rPr lang="id-ID" dirty="0" smtClean="0"/>
            <a:t>1. Membaca dan memahami buku pedoman PKM dan pelaksanaan Pimnas</a:t>
          </a:r>
          <a:endParaRPr lang="id-ID" dirty="0"/>
        </a:p>
      </dgm:t>
    </dgm:pt>
    <dgm:pt modelId="{A3547A2F-3674-4A40-A882-56EF9EF33EB2}" type="parTrans" cxnId="{23CC9581-1C2D-4637-B932-424548F7D03A}">
      <dgm:prSet/>
      <dgm:spPr/>
      <dgm:t>
        <a:bodyPr/>
        <a:lstStyle/>
        <a:p>
          <a:endParaRPr lang="id-ID"/>
        </a:p>
      </dgm:t>
    </dgm:pt>
    <dgm:pt modelId="{C08844BF-1D39-44DE-8611-15042D23107B}" type="sibTrans" cxnId="{23CC9581-1C2D-4637-B932-424548F7D03A}">
      <dgm:prSet/>
      <dgm:spPr/>
      <dgm:t>
        <a:bodyPr/>
        <a:lstStyle/>
        <a:p>
          <a:endParaRPr lang="id-ID"/>
        </a:p>
      </dgm:t>
    </dgm:pt>
    <dgm:pt modelId="{578712C3-BE3B-4BB2-93AF-12DAD270E88A}">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d-ID" dirty="0" smtClean="0"/>
            <a:t>2. Mengarahkan kegiatan mahasiswa dengan bobot kreativitas dan inovasi yang tinggi</a:t>
          </a:r>
        </a:p>
        <a:p>
          <a:pPr defTabSz="711200">
            <a:lnSpc>
              <a:spcPct val="90000"/>
            </a:lnSpc>
            <a:spcBef>
              <a:spcPct val="0"/>
            </a:spcBef>
            <a:spcAft>
              <a:spcPct val="35000"/>
            </a:spcAft>
          </a:pPr>
          <a:endParaRPr lang="id-ID" dirty="0"/>
        </a:p>
      </dgm:t>
    </dgm:pt>
    <dgm:pt modelId="{89CD9B74-D44B-4C76-A63D-55ADD3C3FB74}" type="parTrans" cxnId="{7EF81682-B871-4B44-8185-E9D404577D52}">
      <dgm:prSet/>
      <dgm:spPr/>
      <dgm:t>
        <a:bodyPr/>
        <a:lstStyle/>
        <a:p>
          <a:endParaRPr lang="id-ID"/>
        </a:p>
      </dgm:t>
    </dgm:pt>
    <dgm:pt modelId="{92EE0350-7BC7-4A40-9FAA-5392BE9B53DE}" type="sibTrans" cxnId="{7EF81682-B871-4B44-8185-E9D404577D52}">
      <dgm:prSet/>
      <dgm:spPr/>
      <dgm:t>
        <a:bodyPr/>
        <a:lstStyle/>
        <a:p>
          <a:endParaRPr lang="id-ID"/>
        </a:p>
      </dgm:t>
    </dgm:pt>
    <dgm:pt modelId="{3C55D369-C6EC-42C8-A2B4-461A9BBDD672}">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d-ID" dirty="0" smtClean="0"/>
            <a:t>3. Mendampingi, memberikan saran dan mengevaluasi mhsw dalam pelaksanaan kegiatan PKM</a:t>
          </a:r>
        </a:p>
        <a:p>
          <a:pPr defTabSz="711200">
            <a:lnSpc>
              <a:spcPct val="90000"/>
            </a:lnSpc>
            <a:spcBef>
              <a:spcPct val="0"/>
            </a:spcBef>
            <a:spcAft>
              <a:spcPct val="35000"/>
            </a:spcAft>
          </a:pPr>
          <a:endParaRPr lang="id-ID" dirty="0"/>
        </a:p>
      </dgm:t>
    </dgm:pt>
    <dgm:pt modelId="{0F0C2EF5-D684-4FAB-B440-30423A6007DB}" type="parTrans" cxnId="{34E1315B-3A7A-4410-A185-A6C53631821B}">
      <dgm:prSet/>
      <dgm:spPr/>
      <dgm:t>
        <a:bodyPr/>
        <a:lstStyle/>
        <a:p>
          <a:endParaRPr lang="id-ID"/>
        </a:p>
      </dgm:t>
    </dgm:pt>
    <dgm:pt modelId="{F05E6108-C290-492C-BEEA-E7955FF7D8F7}" type="sibTrans" cxnId="{34E1315B-3A7A-4410-A185-A6C53631821B}">
      <dgm:prSet/>
      <dgm:spPr/>
      <dgm:t>
        <a:bodyPr/>
        <a:lstStyle/>
        <a:p>
          <a:endParaRPr lang="id-ID"/>
        </a:p>
      </dgm:t>
    </dgm:pt>
    <dgm:pt modelId="{7525DDEB-AE84-4092-9779-D833E81AC21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d-ID" dirty="0" smtClean="0"/>
            <a:t>4. Mendampingi mhsw baik pada saat Monev maupun Pimnas</a:t>
          </a:r>
        </a:p>
        <a:p>
          <a:pPr defTabSz="711200">
            <a:lnSpc>
              <a:spcPct val="90000"/>
            </a:lnSpc>
            <a:spcBef>
              <a:spcPct val="0"/>
            </a:spcBef>
            <a:spcAft>
              <a:spcPct val="35000"/>
            </a:spcAft>
          </a:pPr>
          <a:endParaRPr lang="id-ID" dirty="0"/>
        </a:p>
      </dgm:t>
    </dgm:pt>
    <dgm:pt modelId="{B437FEE1-0ADF-487C-9B93-DF1A2F7CD5B1}" type="parTrans" cxnId="{D77D56F9-720E-45B9-99C3-2A516B31E925}">
      <dgm:prSet/>
      <dgm:spPr/>
      <dgm:t>
        <a:bodyPr/>
        <a:lstStyle/>
        <a:p>
          <a:endParaRPr lang="id-ID"/>
        </a:p>
      </dgm:t>
    </dgm:pt>
    <dgm:pt modelId="{A9839A08-7B9D-4560-BE58-1390A5FB42C3}" type="sibTrans" cxnId="{D77D56F9-720E-45B9-99C3-2A516B31E925}">
      <dgm:prSet/>
      <dgm:spPr/>
      <dgm:t>
        <a:bodyPr/>
        <a:lstStyle/>
        <a:p>
          <a:endParaRPr lang="id-ID"/>
        </a:p>
      </dgm:t>
    </dgm:pt>
    <dgm:pt modelId="{B25F3E74-A808-4A22-8E66-3E5139560C0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d-ID" dirty="0" smtClean="0"/>
            <a:t>5. Mengkoreksi dan memberikan masukan kepada mhsw dalam membuat : laporan kemajuan, lap akhir, Poster dan jurnal</a:t>
          </a:r>
        </a:p>
        <a:p>
          <a:pPr defTabSz="889000">
            <a:lnSpc>
              <a:spcPct val="90000"/>
            </a:lnSpc>
            <a:spcBef>
              <a:spcPct val="0"/>
            </a:spcBef>
            <a:spcAft>
              <a:spcPct val="35000"/>
            </a:spcAft>
          </a:pPr>
          <a:endParaRPr lang="id-ID" dirty="0"/>
        </a:p>
      </dgm:t>
    </dgm:pt>
    <dgm:pt modelId="{EF8E6148-A198-4CF0-A719-9741B11A1146}" type="parTrans" cxnId="{71FAA66F-ACE2-441B-8974-C70DC2C9B317}">
      <dgm:prSet/>
      <dgm:spPr/>
      <dgm:t>
        <a:bodyPr/>
        <a:lstStyle/>
        <a:p>
          <a:endParaRPr lang="id-ID"/>
        </a:p>
      </dgm:t>
    </dgm:pt>
    <dgm:pt modelId="{692F5F0E-92C0-4C0E-8C28-9376A303EFD8}" type="sibTrans" cxnId="{71FAA66F-ACE2-441B-8974-C70DC2C9B317}">
      <dgm:prSet/>
      <dgm:spPr/>
      <dgm:t>
        <a:bodyPr/>
        <a:lstStyle/>
        <a:p>
          <a:endParaRPr lang="id-ID"/>
        </a:p>
      </dgm:t>
    </dgm:pt>
    <dgm:pt modelId="{B8041DF7-52A3-465E-9E82-36990406AB9E}" type="pres">
      <dgm:prSet presAssocID="{A8273E02-9CE6-49DA-94C3-AC1F4F69F881}" presName="diagram" presStyleCnt="0">
        <dgm:presLayoutVars>
          <dgm:dir/>
          <dgm:resizeHandles val="exact"/>
        </dgm:presLayoutVars>
      </dgm:prSet>
      <dgm:spPr/>
      <dgm:t>
        <a:bodyPr/>
        <a:lstStyle/>
        <a:p>
          <a:endParaRPr lang="id-ID"/>
        </a:p>
      </dgm:t>
    </dgm:pt>
    <dgm:pt modelId="{857241F1-7083-47BF-B805-6732CA31E9AE}" type="pres">
      <dgm:prSet presAssocID="{5EAD1C89-200E-4290-91FA-6CBF092C755E}" presName="node" presStyleLbl="node1" presStyleIdx="0" presStyleCnt="5">
        <dgm:presLayoutVars>
          <dgm:bulletEnabled val="1"/>
        </dgm:presLayoutVars>
      </dgm:prSet>
      <dgm:spPr/>
      <dgm:t>
        <a:bodyPr/>
        <a:lstStyle/>
        <a:p>
          <a:endParaRPr lang="id-ID"/>
        </a:p>
      </dgm:t>
    </dgm:pt>
    <dgm:pt modelId="{302BE4A6-47B9-4F61-8D97-618E7852B2DF}" type="pres">
      <dgm:prSet presAssocID="{C08844BF-1D39-44DE-8611-15042D23107B}" presName="sibTrans" presStyleCnt="0"/>
      <dgm:spPr/>
    </dgm:pt>
    <dgm:pt modelId="{4DC9418C-5C1F-4103-A45E-3DECDB65B973}" type="pres">
      <dgm:prSet presAssocID="{578712C3-BE3B-4BB2-93AF-12DAD270E88A}" presName="node" presStyleLbl="node1" presStyleIdx="1" presStyleCnt="5">
        <dgm:presLayoutVars>
          <dgm:bulletEnabled val="1"/>
        </dgm:presLayoutVars>
      </dgm:prSet>
      <dgm:spPr/>
      <dgm:t>
        <a:bodyPr/>
        <a:lstStyle/>
        <a:p>
          <a:endParaRPr lang="id-ID"/>
        </a:p>
      </dgm:t>
    </dgm:pt>
    <dgm:pt modelId="{3D04E655-8D02-4129-9B3C-28E935FB6F2C}" type="pres">
      <dgm:prSet presAssocID="{92EE0350-7BC7-4A40-9FAA-5392BE9B53DE}" presName="sibTrans" presStyleCnt="0"/>
      <dgm:spPr/>
    </dgm:pt>
    <dgm:pt modelId="{B2C9FFE5-3710-4661-AFB4-70EA40D01324}" type="pres">
      <dgm:prSet presAssocID="{3C55D369-C6EC-42C8-A2B4-461A9BBDD672}" presName="node" presStyleLbl="node1" presStyleIdx="2" presStyleCnt="5">
        <dgm:presLayoutVars>
          <dgm:bulletEnabled val="1"/>
        </dgm:presLayoutVars>
      </dgm:prSet>
      <dgm:spPr/>
      <dgm:t>
        <a:bodyPr/>
        <a:lstStyle/>
        <a:p>
          <a:endParaRPr lang="id-ID"/>
        </a:p>
      </dgm:t>
    </dgm:pt>
    <dgm:pt modelId="{2A6E930A-D41C-4924-AA13-688A34A2D7C3}" type="pres">
      <dgm:prSet presAssocID="{F05E6108-C290-492C-BEEA-E7955FF7D8F7}" presName="sibTrans" presStyleCnt="0"/>
      <dgm:spPr/>
    </dgm:pt>
    <dgm:pt modelId="{CE4C8685-5F88-467C-ADA7-4A68569B7A98}" type="pres">
      <dgm:prSet presAssocID="{7525DDEB-AE84-4092-9779-D833E81AC218}" presName="node" presStyleLbl="node1" presStyleIdx="3" presStyleCnt="5">
        <dgm:presLayoutVars>
          <dgm:bulletEnabled val="1"/>
        </dgm:presLayoutVars>
      </dgm:prSet>
      <dgm:spPr/>
      <dgm:t>
        <a:bodyPr/>
        <a:lstStyle/>
        <a:p>
          <a:endParaRPr lang="id-ID"/>
        </a:p>
      </dgm:t>
    </dgm:pt>
    <dgm:pt modelId="{8927F9F7-FAD6-421B-A154-13A0D0C4BE6A}" type="pres">
      <dgm:prSet presAssocID="{A9839A08-7B9D-4560-BE58-1390A5FB42C3}" presName="sibTrans" presStyleCnt="0"/>
      <dgm:spPr/>
    </dgm:pt>
    <dgm:pt modelId="{202D70A8-3BB4-4A72-9FB4-F2CBC5936EBC}" type="pres">
      <dgm:prSet presAssocID="{B25F3E74-A808-4A22-8E66-3E5139560C00}" presName="node" presStyleLbl="node1" presStyleIdx="4" presStyleCnt="5">
        <dgm:presLayoutVars>
          <dgm:bulletEnabled val="1"/>
        </dgm:presLayoutVars>
      </dgm:prSet>
      <dgm:spPr/>
      <dgm:t>
        <a:bodyPr/>
        <a:lstStyle/>
        <a:p>
          <a:endParaRPr lang="id-ID"/>
        </a:p>
      </dgm:t>
    </dgm:pt>
  </dgm:ptLst>
  <dgm:cxnLst>
    <dgm:cxn modelId="{E1324F81-382D-4042-9367-A77615EE3584}" type="presOf" srcId="{B25F3E74-A808-4A22-8E66-3E5139560C00}" destId="{202D70A8-3BB4-4A72-9FB4-F2CBC5936EBC}" srcOrd="0" destOrd="0" presId="urn:microsoft.com/office/officeart/2005/8/layout/default"/>
    <dgm:cxn modelId="{BB4607CB-BC28-4609-AC90-B990866A0112}" type="presOf" srcId="{A8273E02-9CE6-49DA-94C3-AC1F4F69F881}" destId="{B8041DF7-52A3-465E-9E82-36990406AB9E}" srcOrd="0" destOrd="0" presId="urn:microsoft.com/office/officeart/2005/8/layout/default"/>
    <dgm:cxn modelId="{7EF81682-B871-4B44-8185-E9D404577D52}" srcId="{A8273E02-9CE6-49DA-94C3-AC1F4F69F881}" destId="{578712C3-BE3B-4BB2-93AF-12DAD270E88A}" srcOrd="1" destOrd="0" parTransId="{89CD9B74-D44B-4C76-A63D-55ADD3C3FB74}" sibTransId="{92EE0350-7BC7-4A40-9FAA-5392BE9B53DE}"/>
    <dgm:cxn modelId="{34E1315B-3A7A-4410-A185-A6C53631821B}" srcId="{A8273E02-9CE6-49DA-94C3-AC1F4F69F881}" destId="{3C55D369-C6EC-42C8-A2B4-461A9BBDD672}" srcOrd="2" destOrd="0" parTransId="{0F0C2EF5-D684-4FAB-B440-30423A6007DB}" sibTransId="{F05E6108-C290-492C-BEEA-E7955FF7D8F7}"/>
    <dgm:cxn modelId="{E7349887-83F4-47AC-B52E-EE3A1D6C402E}" type="presOf" srcId="{3C55D369-C6EC-42C8-A2B4-461A9BBDD672}" destId="{B2C9FFE5-3710-4661-AFB4-70EA40D01324}" srcOrd="0" destOrd="0" presId="urn:microsoft.com/office/officeart/2005/8/layout/default"/>
    <dgm:cxn modelId="{03EC5825-964C-4DB5-80E2-4F32BB339AD5}" type="presOf" srcId="{578712C3-BE3B-4BB2-93AF-12DAD270E88A}" destId="{4DC9418C-5C1F-4103-A45E-3DECDB65B973}" srcOrd="0" destOrd="0" presId="urn:microsoft.com/office/officeart/2005/8/layout/default"/>
    <dgm:cxn modelId="{71FAA66F-ACE2-441B-8974-C70DC2C9B317}" srcId="{A8273E02-9CE6-49DA-94C3-AC1F4F69F881}" destId="{B25F3E74-A808-4A22-8E66-3E5139560C00}" srcOrd="4" destOrd="0" parTransId="{EF8E6148-A198-4CF0-A719-9741B11A1146}" sibTransId="{692F5F0E-92C0-4C0E-8C28-9376A303EFD8}"/>
    <dgm:cxn modelId="{2594BC3B-5849-43AC-95F5-C055737E480E}" type="presOf" srcId="{7525DDEB-AE84-4092-9779-D833E81AC218}" destId="{CE4C8685-5F88-467C-ADA7-4A68569B7A98}" srcOrd="0" destOrd="0" presId="urn:microsoft.com/office/officeart/2005/8/layout/default"/>
    <dgm:cxn modelId="{23CC9581-1C2D-4637-B932-424548F7D03A}" srcId="{A8273E02-9CE6-49DA-94C3-AC1F4F69F881}" destId="{5EAD1C89-200E-4290-91FA-6CBF092C755E}" srcOrd="0" destOrd="0" parTransId="{A3547A2F-3674-4A40-A882-56EF9EF33EB2}" sibTransId="{C08844BF-1D39-44DE-8611-15042D23107B}"/>
    <dgm:cxn modelId="{D77D56F9-720E-45B9-99C3-2A516B31E925}" srcId="{A8273E02-9CE6-49DA-94C3-AC1F4F69F881}" destId="{7525DDEB-AE84-4092-9779-D833E81AC218}" srcOrd="3" destOrd="0" parTransId="{B437FEE1-0ADF-487C-9B93-DF1A2F7CD5B1}" sibTransId="{A9839A08-7B9D-4560-BE58-1390A5FB42C3}"/>
    <dgm:cxn modelId="{D0C8CD80-52BC-4F94-AF94-F50B50BF520E}" type="presOf" srcId="{5EAD1C89-200E-4290-91FA-6CBF092C755E}" destId="{857241F1-7083-47BF-B805-6732CA31E9AE}" srcOrd="0" destOrd="0" presId="urn:microsoft.com/office/officeart/2005/8/layout/default"/>
    <dgm:cxn modelId="{3D2041AF-6BCC-47E0-A7AB-A29E24031E9D}" type="presParOf" srcId="{B8041DF7-52A3-465E-9E82-36990406AB9E}" destId="{857241F1-7083-47BF-B805-6732CA31E9AE}" srcOrd="0" destOrd="0" presId="urn:microsoft.com/office/officeart/2005/8/layout/default"/>
    <dgm:cxn modelId="{91A6A98E-BF14-4E9E-9391-B1FD6FB6087B}" type="presParOf" srcId="{B8041DF7-52A3-465E-9E82-36990406AB9E}" destId="{302BE4A6-47B9-4F61-8D97-618E7852B2DF}" srcOrd="1" destOrd="0" presId="urn:microsoft.com/office/officeart/2005/8/layout/default"/>
    <dgm:cxn modelId="{B5848697-4C1B-438F-B7BA-4E2B1D7AADB9}" type="presParOf" srcId="{B8041DF7-52A3-465E-9E82-36990406AB9E}" destId="{4DC9418C-5C1F-4103-A45E-3DECDB65B973}" srcOrd="2" destOrd="0" presId="urn:microsoft.com/office/officeart/2005/8/layout/default"/>
    <dgm:cxn modelId="{9CA5ECB3-C572-449C-9CB8-905792E8A7E6}" type="presParOf" srcId="{B8041DF7-52A3-465E-9E82-36990406AB9E}" destId="{3D04E655-8D02-4129-9B3C-28E935FB6F2C}" srcOrd="3" destOrd="0" presId="urn:microsoft.com/office/officeart/2005/8/layout/default"/>
    <dgm:cxn modelId="{44168FE1-D190-48EC-82F5-101CFB219681}" type="presParOf" srcId="{B8041DF7-52A3-465E-9E82-36990406AB9E}" destId="{B2C9FFE5-3710-4661-AFB4-70EA40D01324}" srcOrd="4" destOrd="0" presId="urn:microsoft.com/office/officeart/2005/8/layout/default"/>
    <dgm:cxn modelId="{04EC5A35-3E69-452A-A003-796BDD5250F0}" type="presParOf" srcId="{B8041DF7-52A3-465E-9E82-36990406AB9E}" destId="{2A6E930A-D41C-4924-AA13-688A34A2D7C3}" srcOrd="5" destOrd="0" presId="urn:microsoft.com/office/officeart/2005/8/layout/default"/>
    <dgm:cxn modelId="{15FFBA06-999F-4606-833F-7AAFE734EED5}" type="presParOf" srcId="{B8041DF7-52A3-465E-9E82-36990406AB9E}" destId="{CE4C8685-5F88-467C-ADA7-4A68569B7A98}" srcOrd="6" destOrd="0" presId="urn:microsoft.com/office/officeart/2005/8/layout/default"/>
    <dgm:cxn modelId="{B94C8837-3F70-4945-8B73-C14DC6019D74}" type="presParOf" srcId="{B8041DF7-52A3-465E-9E82-36990406AB9E}" destId="{8927F9F7-FAD6-421B-A154-13A0D0C4BE6A}" srcOrd="7" destOrd="0" presId="urn:microsoft.com/office/officeart/2005/8/layout/default"/>
    <dgm:cxn modelId="{7BB93410-92E0-4ADD-8783-84D55ACC6D85}" type="presParOf" srcId="{B8041DF7-52A3-465E-9E82-36990406AB9E}" destId="{202D70A8-3BB4-4A72-9FB4-F2CBC5936EB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FFC5AF-A0A7-4517-96F0-D0F84F6B2A8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d-ID"/>
        </a:p>
      </dgm:t>
    </dgm:pt>
    <dgm:pt modelId="{B2EFCBF7-FBF3-4909-A293-8FD2B6E95557}">
      <dgm:prSet phldrT="[Text]"/>
      <dgm:spPr/>
      <dgm:t>
        <a:bodyPr/>
        <a:lstStyle/>
        <a:p>
          <a:r>
            <a:rPr lang="id-ID" b="1" dirty="0" smtClean="0">
              <a:solidFill>
                <a:schemeClr val="tx1"/>
              </a:solidFill>
            </a:rPr>
            <a:t>Membuat jadwal kegiatan dari awal tahun sampai kegiatan PIMNAS</a:t>
          </a:r>
          <a:endParaRPr lang="id-ID" b="1" dirty="0">
            <a:solidFill>
              <a:schemeClr val="tx1"/>
            </a:solidFill>
          </a:endParaRPr>
        </a:p>
      </dgm:t>
    </dgm:pt>
    <dgm:pt modelId="{139D0ED5-41EE-4FF5-A537-0C0453E57F68}" type="parTrans" cxnId="{49C9111E-E60D-47A5-A8D3-73B180277300}">
      <dgm:prSet/>
      <dgm:spPr/>
      <dgm:t>
        <a:bodyPr/>
        <a:lstStyle/>
        <a:p>
          <a:endParaRPr lang="id-ID"/>
        </a:p>
      </dgm:t>
    </dgm:pt>
    <dgm:pt modelId="{1D387221-CD41-4DCC-977A-AFCF4A838D99}" type="sibTrans" cxnId="{49C9111E-E60D-47A5-A8D3-73B180277300}">
      <dgm:prSet/>
      <dgm:spPr/>
      <dgm:t>
        <a:bodyPr/>
        <a:lstStyle/>
        <a:p>
          <a:endParaRPr lang="id-ID"/>
        </a:p>
      </dgm:t>
    </dgm:pt>
    <dgm:pt modelId="{DFFEA3C1-E69E-4411-B62C-DB25438D7000}">
      <dgm:prSet phldrT="[Text]"/>
      <dgm:spPr/>
      <dgm:t>
        <a:bodyPr/>
        <a:lstStyle/>
        <a:p>
          <a:r>
            <a:rPr lang="id-ID" b="1" dirty="0" smtClean="0">
              <a:solidFill>
                <a:schemeClr val="tx1"/>
              </a:solidFill>
            </a:rPr>
            <a:t>Mempersiapkan dan Memberikan dana talangan untk kelompok yang lolos pendanaan</a:t>
          </a:r>
          <a:endParaRPr lang="id-ID" b="1" dirty="0">
            <a:solidFill>
              <a:schemeClr val="tx1"/>
            </a:solidFill>
          </a:endParaRPr>
        </a:p>
      </dgm:t>
    </dgm:pt>
    <dgm:pt modelId="{4C236D21-CB06-4E78-A480-A8C7B1761BC0}" type="parTrans" cxnId="{84870F1D-F135-4622-9436-51DBD8FC3272}">
      <dgm:prSet/>
      <dgm:spPr/>
      <dgm:t>
        <a:bodyPr/>
        <a:lstStyle/>
        <a:p>
          <a:endParaRPr lang="id-ID"/>
        </a:p>
      </dgm:t>
    </dgm:pt>
    <dgm:pt modelId="{A18E02AF-E456-48D9-A5DA-3B4C154C9B47}" type="sibTrans" cxnId="{84870F1D-F135-4622-9436-51DBD8FC3272}">
      <dgm:prSet/>
      <dgm:spPr/>
      <dgm:t>
        <a:bodyPr/>
        <a:lstStyle/>
        <a:p>
          <a:endParaRPr lang="id-ID"/>
        </a:p>
      </dgm:t>
    </dgm:pt>
    <dgm:pt modelId="{79A85799-4A7A-483A-8CE5-56E211EE4A9F}">
      <dgm:prSet phldrT="[Text]"/>
      <dgm:spPr/>
      <dgm:t>
        <a:bodyPr/>
        <a:lstStyle/>
        <a:p>
          <a:r>
            <a:rPr lang="id-ID" b="1" dirty="0" smtClean="0">
              <a:solidFill>
                <a:schemeClr val="tx1"/>
              </a:solidFill>
            </a:rPr>
            <a:t>Mempersiapkan sarana dan prasarana baik untuk monev internal maupun external</a:t>
          </a:r>
          <a:endParaRPr lang="id-ID" b="1" dirty="0">
            <a:solidFill>
              <a:schemeClr val="tx1"/>
            </a:solidFill>
          </a:endParaRPr>
        </a:p>
      </dgm:t>
    </dgm:pt>
    <dgm:pt modelId="{50B34F51-1B73-4EE5-800B-F755984BE942}" type="parTrans" cxnId="{FFFBDDD0-A3ED-4FEE-A05E-E130D8D719A6}">
      <dgm:prSet/>
      <dgm:spPr/>
      <dgm:t>
        <a:bodyPr/>
        <a:lstStyle/>
        <a:p>
          <a:endParaRPr lang="id-ID"/>
        </a:p>
      </dgm:t>
    </dgm:pt>
    <dgm:pt modelId="{513B0921-1E30-49DA-9FD0-A2C956913F3B}" type="sibTrans" cxnId="{FFFBDDD0-A3ED-4FEE-A05E-E130D8D719A6}">
      <dgm:prSet/>
      <dgm:spPr/>
      <dgm:t>
        <a:bodyPr/>
        <a:lstStyle/>
        <a:p>
          <a:endParaRPr lang="id-ID"/>
        </a:p>
      </dgm:t>
    </dgm:pt>
    <dgm:pt modelId="{04ED6C33-2BF0-4D8C-BBFC-74FB9D6A4724}">
      <dgm:prSet/>
      <dgm:spPr/>
      <dgm:t>
        <a:bodyPr/>
        <a:lstStyle/>
        <a:p>
          <a:r>
            <a:rPr lang="id-ID" b="1" dirty="0" smtClean="0">
              <a:solidFill>
                <a:schemeClr val="tx1"/>
              </a:solidFill>
            </a:rPr>
            <a:t>Mengundang reviewer inti dari luar UB untuk penyegaran mhsw dan dosen pembimbing, baik sebelum monev external maupun saat akan PIMNAS</a:t>
          </a:r>
          <a:endParaRPr lang="id-ID" b="1" dirty="0">
            <a:solidFill>
              <a:schemeClr val="tx1"/>
            </a:solidFill>
          </a:endParaRPr>
        </a:p>
      </dgm:t>
    </dgm:pt>
    <dgm:pt modelId="{4893837D-C840-4591-AA52-18EA0062563F}" type="parTrans" cxnId="{A3672C89-677A-48D2-8C5B-5DF100240ACB}">
      <dgm:prSet/>
      <dgm:spPr/>
      <dgm:t>
        <a:bodyPr/>
        <a:lstStyle/>
        <a:p>
          <a:endParaRPr lang="id-ID"/>
        </a:p>
      </dgm:t>
    </dgm:pt>
    <dgm:pt modelId="{188AA271-0D7D-4140-9B19-F49A8D44DACB}" type="sibTrans" cxnId="{A3672C89-677A-48D2-8C5B-5DF100240ACB}">
      <dgm:prSet/>
      <dgm:spPr/>
      <dgm:t>
        <a:bodyPr/>
        <a:lstStyle/>
        <a:p>
          <a:endParaRPr lang="id-ID"/>
        </a:p>
      </dgm:t>
    </dgm:pt>
    <dgm:pt modelId="{C19D4835-C628-4CCB-A808-9B1A55125ADE}">
      <dgm:prSet/>
      <dgm:spPr/>
      <dgm:t>
        <a:bodyPr/>
        <a:lstStyle/>
        <a:p>
          <a:r>
            <a:rPr lang="id-ID" b="1" dirty="0" smtClean="0">
              <a:solidFill>
                <a:schemeClr val="tx1"/>
              </a:solidFill>
            </a:rPr>
            <a:t>Membuat Panitia Khusus untuk menghadapi PIMNAS 2016</a:t>
          </a:r>
          <a:endParaRPr lang="id-ID" b="1" dirty="0">
            <a:solidFill>
              <a:schemeClr val="tx1"/>
            </a:solidFill>
          </a:endParaRPr>
        </a:p>
      </dgm:t>
    </dgm:pt>
    <dgm:pt modelId="{EA56ADD6-C162-4D0B-A248-128D0A70DB9B}" type="parTrans" cxnId="{050162D0-8E05-4412-AC3E-157BDB62E6C5}">
      <dgm:prSet/>
      <dgm:spPr/>
      <dgm:t>
        <a:bodyPr/>
        <a:lstStyle/>
        <a:p>
          <a:endParaRPr lang="id-ID"/>
        </a:p>
      </dgm:t>
    </dgm:pt>
    <dgm:pt modelId="{8D4C8E07-B2A4-4DA1-B2CA-195166B5AF17}" type="sibTrans" cxnId="{050162D0-8E05-4412-AC3E-157BDB62E6C5}">
      <dgm:prSet/>
      <dgm:spPr/>
      <dgm:t>
        <a:bodyPr/>
        <a:lstStyle/>
        <a:p>
          <a:endParaRPr lang="id-ID"/>
        </a:p>
      </dgm:t>
    </dgm:pt>
    <dgm:pt modelId="{54A93824-25A1-42EF-B1D2-25BD1D06D9A0}" type="pres">
      <dgm:prSet presAssocID="{ECFFC5AF-A0A7-4517-96F0-D0F84F6B2A83}" presName="Name0" presStyleCnt="0">
        <dgm:presLayoutVars>
          <dgm:dir/>
          <dgm:resizeHandles val="exact"/>
        </dgm:presLayoutVars>
      </dgm:prSet>
      <dgm:spPr/>
      <dgm:t>
        <a:bodyPr/>
        <a:lstStyle/>
        <a:p>
          <a:endParaRPr lang="id-ID"/>
        </a:p>
      </dgm:t>
    </dgm:pt>
    <dgm:pt modelId="{EBA3FAF3-C21A-49C4-BCB4-D4E3DB967EA0}" type="pres">
      <dgm:prSet presAssocID="{C19D4835-C628-4CCB-A808-9B1A55125ADE}" presName="composite" presStyleCnt="0"/>
      <dgm:spPr/>
    </dgm:pt>
    <dgm:pt modelId="{29141605-521B-4237-8B50-019A27B82998}" type="pres">
      <dgm:prSet presAssocID="{C19D4835-C628-4CCB-A808-9B1A55125ADE}" presName="rect1" presStyleLbl="trAlignAcc1" presStyleIdx="0" presStyleCnt="5">
        <dgm:presLayoutVars>
          <dgm:bulletEnabled val="1"/>
        </dgm:presLayoutVars>
      </dgm:prSet>
      <dgm:spPr/>
      <dgm:t>
        <a:bodyPr/>
        <a:lstStyle/>
        <a:p>
          <a:endParaRPr lang="id-ID"/>
        </a:p>
      </dgm:t>
    </dgm:pt>
    <dgm:pt modelId="{CFFD7025-6EF7-47D2-8A4F-84087E9A76B1}" type="pres">
      <dgm:prSet presAssocID="{C19D4835-C628-4CCB-A808-9B1A55125ADE}" presName="rect2" presStyleLbl="fgImgPlace1" presStyleIdx="0" presStyleCnt="5"/>
      <dgm:spPr/>
    </dgm:pt>
    <dgm:pt modelId="{3B606438-60C4-49B9-BF16-05DF5D8E2F4A}" type="pres">
      <dgm:prSet presAssocID="{8D4C8E07-B2A4-4DA1-B2CA-195166B5AF17}" presName="sibTrans" presStyleCnt="0"/>
      <dgm:spPr/>
    </dgm:pt>
    <dgm:pt modelId="{5A83687B-0446-4DBC-92CB-E6B02A3F512C}" type="pres">
      <dgm:prSet presAssocID="{B2EFCBF7-FBF3-4909-A293-8FD2B6E95557}" presName="composite" presStyleCnt="0"/>
      <dgm:spPr/>
    </dgm:pt>
    <dgm:pt modelId="{1BA65444-BF9A-488D-A480-AFBC604E8576}" type="pres">
      <dgm:prSet presAssocID="{B2EFCBF7-FBF3-4909-A293-8FD2B6E95557}" presName="rect1" presStyleLbl="trAlignAcc1" presStyleIdx="1" presStyleCnt="5">
        <dgm:presLayoutVars>
          <dgm:bulletEnabled val="1"/>
        </dgm:presLayoutVars>
      </dgm:prSet>
      <dgm:spPr/>
      <dgm:t>
        <a:bodyPr/>
        <a:lstStyle/>
        <a:p>
          <a:endParaRPr lang="id-ID"/>
        </a:p>
      </dgm:t>
    </dgm:pt>
    <dgm:pt modelId="{FDF4BEC9-CEE0-455F-B0DC-11E0AA42840B}" type="pres">
      <dgm:prSet presAssocID="{B2EFCBF7-FBF3-4909-A293-8FD2B6E95557}" presName="rect2" presStyleLbl="fgImgPlace1" presStyleIdx="1" presStyleCnt="5"/>
      <dgm:spPr/>
    </dgm:pt>
    <dgm:pt modelId="{40396CE7-13BD-426B-AC9B-D609C52B8A76}" type="pres">
      <dgm:prSet presAssocID="{1D387221-CD41-4DCC-977A-AFCF4A838D99}" presName="sibTrans" presStyleCnt="0"/>
      <dgm:spPr/>
    </dgm:pt>
    <dgm:pt modelId="{6AEAE208-A008-4923-AD10-20115BE37E9B}" type="pres">
      <dgm:prSet presAssocID="{DFFEA3C1-E69E-4411-B62C-DB25438D7000}" presName="composite" presStyleCnt="0"/>
      <dgm:spPr/>
    </dgm:pt>
    <dgm:pt modelId="{BA679239-F758-43C0-B6AB-7608D012D933}" type="pres">
      <dgm:prSet presAssocID="{DFFEA3C1-E69E-4411-B62C-DB25438D7000}" presName="rect1" presStyleLbl="trAlignAcc1" presStyleIdx="2" presStyleCnt="5">
        <dgm:presLayoutVars>
          <dgm:bulletEnabled val="1"/>
        </dgm:presLayoutVars>
      </dgm:prSet>
      <dgm:spPr/>
      <dgm:t>
        <a:bodyPr/>
        <a:lstStyle/>
        <a:p>
          <a:endParaRPr lang="id-ID"/>
        </a:p>
      </dgm:t>
    </dgm:pt>
    <dgm:pt modelId="{9A6AEDA9-FE86-4D2B-B49A-52B2CE8538BF}" type="pres">
      <dgm:prSet presAssocID="{DFFEA3C1-E69E-4411-B62C-DB25438D7000}" presName="rect2" presStyleLbl="fgImgPlace1" presStyleIdx="2" presStyleCnt="5"/>
      <dgm:spPr/>
    </dgm:pt>
    <dgm:pt modelId="{A14FCC35-7419-48B0-9B8A-EBDC94031A26}" type="pres">
      <dgm:prSet presAssocID="{A18E02AF-E456-48D9-A5DA-3B4C154C9B47}" presName="sibTrans" presStyleCnt="0"/>
      <dgm:spPr/>
    </dgm:pt>
    <dgm:pt modelId="{3472CB2A-813A-42F7-9459-3EFB3BB4D697}" type="pres">
      <dgm:prSet presAssocID="{79A85799-4A7A-483A-8CE5-56E211EE4A9F}" presName="composite" presStyleCnt="0"/>
      <dgm:spPr/>
    </dgm:pt>
    <dgm:pt modelId="{5DDAAD84-0380-443E-95EF-F287D9BE4DA1}" type="pres">
      <dgm:prSet presAssocID="{79A85799-4A7A-483A-8CE5-56E211EE4A9F}" presName="rect1" presStyleLbl="trAlignAcc1" presStyleIdx="3" presStyleCnt="5">
        <dgm:presLayoutVars>
          <dgm:bulletEnabled val="1"/>
        </dgm:presLayoutVars>
      </dgm:prSet>
      <dgm:spPr/>
      <dgm:t>
        <a:bodyPr/>
        <a:lstStyle/>
        <a:p>
          <a:endParaRPr lang="id-ID"/>
        </a:p>
      </dgm:t>
    </dgm:pt>
    <dgm:pt modelId="{2584FE8B-9771-4389-9AEE-E69E5D7B4450}" type="pres">
      <dgm:prSet presAssocID="{79A85799-4A7A-483A-8CE5-56E211EE4A9F}" presName="rect2" presStyleLbl="fgImgPlace1" presStyleIdx="3" presStyleCnt="5"/>
      <dgm:spPr/>
    </dgm:pt>
    <dgm:pt modelId="{86D53520-7038-4709-9B92-9845CADB5BE1}" type="pres">
      <dgm:prSet presAssocID="{513B0921-1E30-49DA-9FD0-A2C956913F3B}" presName="sibTrans" presStyleCnt="0"/>
      <dgm:spPr/>
    </dgm:pt>
    <dgm:pt modelId="{2DF59A76-8D15-45B3-9BF1-EEE6043B279A}" type="pres">
      <dgm:prSet presAssocID="{04ED6C33-2BF0-4D8C-BBFC-74FB9D6A4724}" presName="composite" presStyleCnt="0"/>
      <dgm:spPr/>
    </dgm:pt>
    <dgm:pt modelId="{124D4E96-50E9-4554-B9BF-F8CEAEA762FC}" type="pres">
      <dgm:prSet presAssocID="{04ED6C33-2BF0-4D8C-BBFC-74FB9D6A4724}" presName="rect1" presStyleLbl="trAlignAcc1" presStyleIdx="4" presStyleCnt="5">
        <dgm:presLayoutVars>
          <dgm:bulletEnabled val="1"/>
        </dgm:presLayoutVars>
      </dgm:prSet>
      <dgm:spPr/>
      <dgm:t>
        <a:bodyPr/>
        <a:lstStyle/>
        <a:p>
          <a:endParaRPr lang="id-ID"/>
        </a:p>
      </dgm:t>
    </dgm:pt>
    <dgm:pt modelId="{481ED908-BD82-4240-BAE2-ADC7CE32DE15}" type="pres">
      <dgm:prSet presAssocID="{04ED6C33-2BF0-4D8C-BBFC-74FB9D6A4724}" presName="rect2" presStyleLbl="fgImgPlace1" presStyleIdx="4" presStyleCnt="5"/>
      <dgm:spPr/>
    </dgm:pt>
  </dgm:ptLst>
  <dgm:cxnLst>
    <dgm:cxn modelId="{49C9111E-E60D-47A5-A8D3-73B180277300}" srcId="{ECFFC5AF-A0A7-4517-96F0-D0F84F6B2A83}" destId="{B2EFCBF7-FBF3-4909-A293-8FD2B6E95557}" srcOrd="1" destOrd="0" parTransId="{139D0ED5-41EE-4FF5-A537-0C0453E57F68}" sibTransId="{1D387221-CD41-4DCC-977A-AFCF4A838D99}"/>
    <dgm:cxn modelId="{D490A7D4-54CF-457D-A346-713EC1FED4D8}" type="presOf" srcId="{C19D4835-C628-4CCB-A808-9B1A55125ADE}" destId="{29141605-521B-4237-8B50-019A27B82998}" srcOrd="0" destOrd="0" presId="urn:microsoft.com/office/officeart/2008/layout/PictureStrips"/>
    <dgm:cxn modelId="{6A9626F9-4BC2-41DE-A980-BF83BE658761}" type="presOf" srcId="{ECFFC5AF-A0A7-4517-96F0-D0F84F6B2A83}" destId="{54A93824-25A1-42EF-B1D2-25BD1D06D9A0}" srcOrd="0" destOrd="0" presId="urn:microsoft.com/office/officeart/2008/layout/PictureStrips"/>
    <dgm:cxn modelId="{0A12F121-3A80-46CE-B05F-F3FB1988DFD7}" type="presOf" srcId="{79A85799-4A7A-483A-8CE5-56E211EE4A9F}" destId="{5DDAAD84-0380-443E-95EF-F287D9BE4DA1}" srcOrd="0" destOrd="0" presId="urn:microsoft.com/office/officeart/2008/layout/PictureStrips"/>
    <dgm:cxn modelId="{954E2416-8317-4324-A967-2D9C345E53A7}" type="presOf" srcId="{B2EFCBF7-FBF3-4909-A293-8FD2B6E95557}" destId="{1BA65444-BF9A-488D-A480-AFBC604E8576}" srcOrd="0" destOrd="0" presId="urn:microsoft.com/office/officeart/2008/layout/PictureStrips"/>
    <dgm:cxn modelId="{A3672C89-677A-48D2-8C5B-5DF100240ACB}" srcId="{ECFFC5AF-A0A7-4517-96F0-D0F84F6B2A83}" destId="{04ED6C33-2BF0-4D8C-BBFC-74FB9D6A4724}" srcOrd="4" destOrd="0" parTransId="{4893837D-C840-4591-AA52-18EA0062563F}" sibTransId="{188AA271-0D7D-4140-9B19-F49A8D44DACB}"/>
    <dgm:cxn modelId="{050162D0-8E05-4412-AC3E-157BDB62E6C5}" srcId="{ECFFC5AF-A0A7-4517-96F0-D0F84F6B2A83}" destId="{C19D4835-C628-4CCB-A808-9B1A55125ADE}" srcOrd="0" destOrd="0" parTransId="{EA56ADD6-C162-4D0B-A248-128D0A70DB9B}" sibTransId="{8D4C8E07-B2A4-4DA1-B2CA-195166B5AF17}"/>
    <dgm:cxn modelId="{FFFBDDD0-A3ED-4FEE-A05E-E130D8D719A6}" srcId="{ECFFC5AF-A0A7-4517-96F0-D0F84F6B2A83}" destId="{79A85799-4A7A-483A-8CE5-56E211EE4A9F}" srcOrd="3" destOrd="0" parTransId="{50B34F51-1B73-4EE5-800B-F755984BE942}" sibTransId="{513B0921-1E30-49DA-9FD0-A2C956913F3B}"/>
    <dgm:cxn modelId="{8A5BFE27-0EC8-4A69-B0EE-98D7E6CECBC0}" type="presOf" srcId="{DFFEA3C1-E69E-4411-B62C-DB25438D7000}" destId="{BA679239-F758-43C0-B6AB-7608D012D933}" srcOrd="0" destOrd="0" presId="urn:microsoft.com/office/officeart/2008/layout/PictureStrips"/>
    <dgm:cxn modelId="{6B668415-3121-4105-8A23-EA15D25DD721}" type="presOf" srcId="{04ED6C33-2BF0-4D8C-BBFC-74FB9D6A4724}" destId="{124D4E96-50E9-4554-B9BF-F8CEAEA762FC}" srcOrd="0" destOrd="0" presId="urn:microsoft.com/office/officeart/2008/layout/PictureStrips"/>
    <dgm:cxn modelId="{84870F1D-F135-4622-9436-51DBD8FC3272}" srcId="{ECFFC5AF-A0A7-4517-96F0-D0F84F6B2A83}" destId="{DFFEA3C1-E69E-4411-B62C-DB25438D7000}" srcOrd="2" destOrd="0" parTransId="{4C236D21-CB06-4E78-A480-A8C7B1761BC0}" sibTransId="{A18E02AF-E456-48D9-A5DA-3B4C154C9B47}"/>
    <dgm:cxn modelId="{1D951DDA-947B-48FD-A6AC-B6517A727F04}" type="presParOf" srcId="{54A93824-25A1-42EF-B1D2-25BD1D06D9A0}" destId="{EBA3FAF3-C21A-49C4-BCB4-D4E3DB967EA0}" srcOrd="0" destOrd="0" presId="urn:microsoft.com/office/officeart/2008/layout/PictureStrips"/>
    <dgm:cxn modelId="{102D9CAB-5446-4F5E-A3AC-18C243360D8C}" type="presParOf" srcId="{EBA3FAF3-C21A-49C4-BCB4-D4E3DB967EA0}" destId="{29141605-521B-4237-8B50-019A27B82998}" srcOrd="0" destOrd="0" presId="urn:microsoft.com/office/officeart/2008/layout/PictureStrips"/>
    <dgm:cxn modelId="{B37C29FE-B120-4AA3-8C15-96BBD4E1ED16}" type="presParOf" srcId="{EBA3FAF3-C21A-49C4-BCB4-D4E3DB967EA0}" destId="{CFFD7025-6EF7-47D2-8A4F-84087E9A76B1}" srcOrd="1" destOrd="0" presId="urn:microsoft.com/office/officeart/2008/layout/PictureStrips"/>
    <dgm:cxn modelId="{5E1BBD84-CC81-4128-9F05-FAE9603D4ACF}" type="presParOf" srcId="{54A93824-25A1-42EF-B1D2-25BD1D06D9A0}" destId="{3B606438-60C4-49B9-BF16-05DF5D8E2F4A}" srcOrd="1" destOrd="0" presId="urn:microsoft.com/office/officeart/2008/layout/PictureStrips"/>
    <dgm:cxn modelId="{03941D91-332E-408E-A213-0567DC1ECEDE}" type="presParOf" srcId="{54A93824-25A1-42EF-B1D2-25BD1D06D9A0}" destId="{5A83687B-0446-4DBC-92CB-E6B02A3F512C}" srcOrd="2" destOrd="0" presId="urn:microsoft.com/office/officeart/2008/layout/PictureStrips"/>
    <dgm:cxn modelId="{C79CF61D-F7F0-4305-A544-BF1A6B2E95BF}" type="presParOf" srcId="{5A83687B-0446-4DBC-92CB-E6B02A3F512C}" destId="{1BA65444-BF9A-488D-A480-AFBC604E8576}" srcOrd="0" destOrd="0" presId="urn:microsoft.com/office/officeart/2008/layout/PictureStrips"/>
    <dgm:cxn modelId="{73E540B3-0AD8-4B0C-8CFA-35B7C88820E5}" type="presParOf" srcId="{5A83687B-0446-4DBC-92CB-E6B02A3F512C}" destId="{FDF4BEC9-CEE0-455F-B0DC-11E0AA42840B}" srcOrd="1" destOrd="0" presId="urn:microsoft.com/office/officeart/2008/layout/PictureStrips"/>
    <dgm:cxn modelId="{C575C6B2-A4CA-4D9A-9332-D944AC52CD42}" type="presParOf" srcId="{54A93824-25A1-42EF-B1D2-25BD1D06D9A0}" destId="{40396CE7-13BD-426B-AC9B-D609C52B8A76}" srcOrd="3" destOrd="0" presId="urn:microsoft.com/office/officeart/2008/layout/PictureStrips"/>
    <dgm:cxn modelId="{E6FE768C-4056-4C58-8088-E0BAF58519C9}" type="presParOf" srcId="{54A93824-25A1-42EF-B1D2-25BD1D06D9A0}" destId="{6AEAE208-A008-4923-AD10-20115BE37E9B}" srcOrd="4" destOrd="0" presId="urn:microsoft.com/office/officeart/2008/layout/PictureStrips"/>
    <dgm:cxn modelId="{D170D8B6-AB89-4DC6-9386-D48B290C0394}" type="presParOf" srcId="{6AEAE208-A008-4923-AD10-20115BE37E9B}" destId="{BA679239-F758-43C0-B6AB-7608D012D933}" srcOrd="0" destOrd="0" presId="urn:microsoft.com/office/officeart/2008/layout/PictureStrips"/>
    <dgm:cxn modelId="{178D1D3A-2B5A-4EC6-9325-39CEEB48C8CB}" type="presParOf" srcId="{6AEAE208-A008-4923-AD10-20115BE37E9B}" destId="{9A6AEDA9-FE86-4D2B-B49A-52B2CE8538BF}" srcOrd="1" destOrd="0" presId="urn:microsoft.com/office/officeart/2008/layout/PictureStrips"/>
    <dgm:cxn modelId="{E0DA0065-8AD3-43F7-B718-C8289B065EEA}" type="presParOf" srcId="{54A93824-25A1-42EF-B1D2-25BD1D06D9A0}" destId="{A14FCC35-7419-48B0-9B8A-EBDC94031A26}" srcOrd="5" destOrd="0" presId="urn:microsoft.com/office/officeart/2008/layout/PictureStrips"/>
    <dgm:cxn modelId="{C9A48BC5-CC6B-48EF-88F1-7904EF1AD125}" type="presParOf" srcId="{54A93824-25A1-42EF-B1D2-25BD1D06D9A0}" destId="{3472CB2A-813A-42F7-9459-3EFB3BB4D697}" srcOrd="6" destOrd="0" presId="urn:microsoft.com/office/officeart/2008/layout/PictureStrips"/>
    <dgm:cxn modelId="{CE7E5669-8ACA-4A99-845C-27BD644753A2}" type="presParOf" srcId="{3472CB2A-813A-42F7-9459-3EFB3BB4D697}" destId="{5DDAAD84-0380-443E-95EF-F287D9BE4DA1}" srcOrd="0" destOrd="0" presId="urn:microsoft.com/office/officeart/2008/layout/PictureStrips"/>
    <dgm:cxn modelId="{D112EF62-9D28-4234-87C5-70BA3BC2FEAC}" type="presParOf" srcId="{3472CB2A-813A-42F7-9459-3EFB3BB4D697}" destId="{2584FE8B-9771-4389-9AEE-E69E5D7B4450}" srcOrd="1" destOrd="0" presId="urn:microsoft.com/office/officeart/2008/layout/PictureStrips"/>
    <dgm:cxn modelId="{5447901D-1667-4078-B100-7C065A7FE880}" type="presParOf" srcId="{54A93824-25A1-42EF-B1D2-25BD1D06D9A0}" destId="{86D53520-7038-4709-9B92-9845CADB5BE1}" srcOrd="7" destOrd="0" presId="urn:microsoft.com/office/officeart/2008/layout/PictureStrips"/>
    <dgm:cxn modelId="{5070BE4B-20B5-46B3-9344-A7655CECE691}" type="presParOf" srcId="{54A93824-25A1-42EF-B1D2-25BD1D06D9A0}" destId="{2DF59A76-8D15-45B3-9BF1-EEE6043B279A}" srcOrd="8" destOrd="0" presId="urn:microsoft.com/office/officeart/2008/layout/PictureStrips"/>
    <dgm:cxn modelId="{859D4E6D-C186-45ED-BF70-9A052268CCD8}" type="presParOf" srcId="{2DF59A76-8D15-45B3-9BF1-EEE6043B279A}" destId="{124D4E96-50E9-4554-B9BF-F8CEAEA762FC}" srcOrd="0" destOrd="0" presId="urn:microsoft.com/office/officeart/2008/layout/PictureStrips"/>
    <dgm:cxn modelId="{37B89BAF-458E-4ECA-83A3-6599D8904E80}" type="presParOf" srcId="{2DF59A76-8D15-45B3-9BF1-EEE6043B279A}" destId="{481ED908-BD82-4240-BAE2-ADC7CE32DE1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D06FD1-854D-46DD-AA4A-6BB34E45E3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ECF36780-807E-4F05-8023-37ED7439501B}">
      <dgm:prSet phldrT="[Text]" custT="1"/>
      <dgm:spPr/>
      <dgm:t>
        <a:bodyPr/>
        <a:lstStyle/>
        <a:p>
          <a:r>
            <a:rPr lang="id-ID" sz="1600" b="1" dirty="0" smtClean="0"/>
            <a:t>Paham tentang mekanisme sistem penilaian di PKM</a:t>
          </a:r>
          <a:endParaRPr lang="id-ID" sz="1600" b="1" dirty="0"/>
        </a:p>
      </dgm:t>
    </dgm:pt>
    <dgm:pt modelId="{3A3EB8A7-9EEC-45AA-9DDB-57D94C45792B}" type="parTrans" cxnId="{D9ED7BD5-A8DA-47E0-A54E-7947262AC78A}">
      <dgm:prSet/>
      <dgm:spPr/>
      <dgm:t>
        <a:bodyPr/>
        <a:lstStyle/>
        <a:p>
          <a:endParaRPr lang="id-ID"/>
        </a:p>
      </dgm:t>
    </dgm:pt>
    <dgm:pt modelId="{864CACD0-F8DC-41DC-9854-0CC563237F53}" type="sibTrans" cxnId="{D9ED7BD5-A8DA-47E0-A54E-7947262AC78A}">
      <dgm:prSet/>
      <dgm:spPr/>
      <dgm:t>
        <a:bodyPr/>
        <a:lstStyle/>
        <a:p>
          <a:endParaRPr lang="id-ID"/>
        </a:p>
      </dgm:t>
    </dgm:pt>
    <dgm:pt modelId="{DD8F8528-9957-409D-96A6-DAB545E06FC2}">
      <dgm:prSet phldrT="[Text]" custT="1"/>
      <dgm:spPr/>
      <dgm:t>
        <a:bodyPr/>
        <a:lstStyle/>
        <a:p>
          <a:r>
            <a:rPr lang="id-ID" sz="1600" b="1" dirty="0" smtClean="0"/>
            <a:t>Paham tentang poin-poin penting dalam penilaian untuk setiap tahapan</a:t>
          </a:r>
          <a:endParaRPr lang="id-ID" sz="1600" b="1" dirty="0"/>
        </a:p>
      </dgm:t>
    </dgm:pt>
    <dgm:pt modelId="{9B19E8FA-7627-403D-B4DD-B40B8842734F}" type="parTrans" cxnId="{2A54D9D5-94A1-4C73-954A-1360CBEF7EF3}">
      <dgm:prSet/>
      <dgm:spPr/>
      <dgm:t>
        <a:bodyPr/>
        <a:lstStyle/>
        <a:p>
          <a:endParaRPr lang="id-ID"/>
        </a:p>
      </dgm:t>
    </dgm:pt>
    <dgm:pt modelId="{9F2FC916-AE34-4F28-AF6E-6AD87FF4D29D}" type="sibTrans" cxnId="{2A54D9D5-94A1-4C73-954A-1360CBEF7EF3}">
      <dgm:prSet/>
      <dgm:spPr/>
      <dgm:t>
        <a:bodyPr/>
        <a:lstStyle/>
        <a:p>
          <a:endParaRPr lang="id-ID"/>
        </a:p>
      </dgm:t>
    </dgm:pt>
    <dgm:pt modelId="{0524ECEE-421D-4FC2-B237-6D01CF88B973}">
      <dgm:prSet phldrT="[Text]" custT="1"/>
      <dgm:spPr/>
      <dgm:t>
        <a:bodyPr/>
        <a:lstStyle/>
        <a:p>
          <a:r>
            <a:rPr lang="id-ID" sz="1600" b="1" dirty="0" smtClean="0"/>
            <a:t>Paham tentang bobot penilaian dari masing-masing skema di PKM</a:t>
          </a:r>
          <a:endParaRPr lang="id-ID" sz="1600" b="1" dirty="0"/>
        </a:p>
      </dgm:t>
    </dgm:pt>
    <dgm:pt modelId="{614E8F8D-07ED-4932-843A-DEF6FDF539A0}" type="parTrans" cxnId="{80CAA987-AB9F-438E-B057-1A45E694967F}">
      <dgm:prSet/>
      <dgm:spPr/>
      <dgm:t>
        <a:bodyPr/>
        <a:lstStyle/>
        <a:p>
          <a:endParaRPr lang="id-ID"/>
        </a:p>
      </dgm:t>
    </dgm:pt>
    <dgm:pt modelId="{4CCA3DD3-EE6B-4CD7-B5FF-8A2963174C07}" type="sibTrans" cxnId="{80CAA987-AB9F-438E-B057-1A45E694967F}">
      <dgm:prSet/>
      <dgm:spPr/>
      <dgm:t>
        <a:bodyPr/>
        <a:lstStyle/>
        <a:p>
          <a:endParaRPr lang="id-ID"/>
        </a:p>
      </dgm:t>
    </dgm:pt>
    <dgm:pt modelId="{2048B6D9-684B-437D-8F22-5436400F2C6F}">
      <dgm:prSet custT="1"/>
      <dgm:spPr/>
      <dgm:t>
        <a:bodyPr/>
        <a:lstStyle/>
        <a:p>
          <a:r>
            <a:rPr lang="id-ID" sz="1600" b="1" dirty="0" smtClean="0"/>
            <a:t>Mampu menunjukan hasil kegiatan yang kreatif dan inovatif</a:t>
          </a:r>
          <a:endParaRPr lang="id-ID" sz="1600" b="1" dirty="0"/>
        </a:p>
      </dgm:t>
    </dgm:pt>
    <dgm:pt modelId="{BA85C1C9-233B-41AF-AB38-2C7A69565706}" type="parTrans" cxnId="{6255AC4A-F376-491C-B65C-8B3C092F5D3F}">
      <dgm:prSet/>
      <dgm:spPr/>
      <dgm:t>
        <a:bodyPr/>
        <a:lstStyle/>
        <a:p>
          <a:endParaRPr lang="id-ID"/>
        </a:p>
      </dgm:t>
    </dgm:pt>
    <dgm:pt modelId="{28784E88-D8DD-4D4B-9E61-BE4D6B844B2B}" type="sibTrans" cxnId="{6255AC4A-F376-491C-B65C-8B3C092F5D3F}">
      <dgm:prSet/>
      <dgm:spPr/>
      <dgm:t>
        <a:bodyPr/>
        <a:lstStyle/>
        <a:p>
          <a:endParaRPr lang="id-ID"/>
        </a:p>
      </dgm:t>
    </dgm:pt>
    <dgm:pt modelId="{F1B98E45-CC6A-4198-8EBE-E905BDF2519A}">
      <dgm:prSet custT="1"/>
      <dgm:spPr/>
      <dgm:t>
        <a:bodyPr/>
        <a:lstStyle/>
        <a:p>
          <a:r>
            <a:rPr lang="id-ID" sz="1600" b="1" dirty="0" smtClean="0"/>
            <a:t>Mempelajari dan mengevaluasi topik-topik yang menjadi pemenang pada PIMNAS sebelumnya</a:t>
          </a:r>
          <a:endParaRPr lang="id-ID" sz="1600" b="1" dirty="0"/>
        </a:p>
      </dgm:t>
    </dgm:pt>
    <dgm:pt modelId="{81C67A22-DE85-45F5-A49D-7CA4BF8E6A5B}" type="parTrans" cxnId="{69A2916C-F75D-4F3F-A2E9-AA30B2E327F1}">
      <dgm:prSet/>
      <dgm:spPr/>
      <dgm:t>
        <a:bodyPr/>
        <a:lstStyle/>
        <a:p>
          <a:endParaRPr lang="id-ID"/>
        </a:p>
      </dgm:t>
    </dgm:pt>
    <dgm:pt modelId="{C4944191-AB34-4BB5-9C45-4A4DDA2284AD}" type="sibTrans" cxnId="{69A2916C-F75D-4F3F-A2E9-AA30B2E327F1}">
      <dgm:prSet/>
      <dgm:spPr/>
      <dgm:t>
        <a:bodyPr/>
        <a:lstStyle/>
        <a:p>
          <a:endParaRPr lang="id-ID"/>
        </a:p>
      </dgm:t>
    </dgm:pt>
    <dgm:pt modelId="{DE53F0E3-300B-4D03-B339-CEAFE69F8ADF}" type="pres">
      <dgm:prSet presAssocID="{2DD06FD1-854D-46DD-AA4A-6BB34E45E3C2}" presName="linear" presStyleCnt="0">
        <dgm:presLayoutVars>
          <dgm:dir/>
          <dgm:animLvl val="lvl"/>
          <dgm:resizeHandles val="exact"/>
        </dgm:presLayoutVars>
      </dgm:prSet>
      <dgm:spPr/>
      <dgm:t>
        <a:bodyPr/>
        <a:lstStyle/>
        <a:p>
          <a:endParaRPr lang="id-ID"/>
        </a:p>
      </dgm:t>
    </dgm:pt>
    <dgm:pt modelId="{082E3A79-05F8-4C5C-9DE7-427EADAE55C5}" type="pres">
      <dgm:prSet presAssocID="{ECF36780-807E-4F05-8023-37ED7439501B}" presName="parentLin" presStyleCnt="0"/>
      <dgm:spPr/>
    </dgm:pt>
    <dgm:pt modelId="{E408DD51-08AA-4932-A100-28BFC02E77AE}" type="pres">
      <dgm:prSet presAssocID="{ECF36780-807E-4F05-8023-37ED7439501B}" presName="parentLeftMargin" presStyleLbl="node1" presStyleIdx="0" presStyleCnt="5"/>
      <dgm:spPr/>
      <dgm:t>
        <a:bodyPr/>
        <a:lstStyle/>
        <a:p>
          <a:endParaRPr lang="id-ID"/>
        </a:p>
      </dgm:t>
    </dgm:pt>
    <dgm:pt modelId="{4A939385-D8C1-4677-8881-ED97A4FDBE5E}" type="pres">
      <dgm:prSet presAssocID="{ECF36780-807E-4F05-8023-37ED7439501B}" presName="parentText" presStyleLbl="node1" presStyleIdx="0" presStyleCnt="5">
        <dgm:presLayoutVars>
          <dgm:chMax val="0"/>
          <dgm:bulletEnabled val="1"/>
        </dgm:presLayoutVars>
      </dgm:prSet>
      <dgm:spPr/>
      <dgm:t>
        <a:bodyPr/>
        <a:lstStyle/>
        <a:p>
          <a:endParaRPr lang="id-ID"/>
        </a:p>
      </dgm:t>
    </dgm:pt>
    <dgm:pt modelId="{F9E1295A-475E-49E3-8869-FE1F2E5357FA}" type="pres">
      <dgm:prSet presAssocID="{ECF36780-807E-4F05-8023-37ED7439501B}" presName="negativeSpace" presStyleCnt="0"/>
      <dgm:spPr/>
    </dgm:pt>
    <dgm:pt modelId="{F5755E2B-45B8-495B-B4ED-15D9080EB2B0}" type="pres">
      <dgm:prSet presAssocID="{ECF36780-807E-4F05-8023-37ED7439501B}" presName="childText" presStyleLbl="conFgAcc1" presStyleIdx="0" presStyleCnt="5" custLinFactNeighborY="-30928">
        <dgm:presLayoutVars>
          <dgm:bulletEnabled val="1"/>
        </dgm:presLayoutVars>
      </dgm:prSet>
      <dgm:spPr/>
    </dgm:pt>
    <dgm:pt modelId="{FB0CB04B-B80B-476B-99D8-AD0FA36B3925}" type="pres">
      <dgm:prSet presAssocID="{864CACD0-F8DC-41DC-9854-0CC563237F53}" presName="spaceBetweenRectangles" presStyleCnt="0"/>
      <dgm:spPr/>
    </dgm:pt>
    <dgm:pt modelId="{517FE751-5690-4BB7-9526-7C509E7DD06B}" type="pres">
      <dgm:prSet presAssocID="{DD8F8528-9957-409D-96A6-DAB545E06FC2}" presName="parentLin" presStyleCnt="0"/>
      <dgm:spPr/>
    </dgm:pt>
    <dgm:pt modelId="{9664BAB6-6003-4DBF-BD3C-CFC2725A9257}" type="pres">
      <dgm:prSet presAssocID="{DD8F8528-9957-409D-96A6-DAB545E06FC2}" presName="parentLeftMargin" presStyleLbl="node1" presStyleIdx="0" presStyleCnt="5"/>
      <dgm:spPr/>
      <dgm:t>
        <a:bodyPr/>
        <a:lstStyle/>
        <a:p>
          <a:endParaRPr lang="id-ID"/>
        </a:p>
      </dgm:t>
    </dgm:pt>
    <dgm:pt modelId="{A54348C4-3EC9-4587-8A51-0DC115D8B690}" type="pres">
      <dgm:prSet presAssocID="{DD8F8528-9957-409D-96A6-DAB545E06FC2}" presName="parentText" presStyleLbl="node1" presStyleIdx="1" presStyleCnt="5" custLinFactNeighborY="-3536">
        <dgm:presLayoutVars>
          <dgm:chMax val="0"/>
          <dgm:bulletEnabled val="1"/>
        </dgm:presLayoutVars>
      </dgm:prSet>
      <dgm:spPr/>
      <dgm:t>
        <a:bodyPr/>
        <a:lstStyle/>
        <a:p>
          <a:endParaRPr lang="id-ID"/>
        </a:p>
      </dgm:t>
    </dgm:pt>
    <dgm:pt modelId="{61878937-B9DC-4B4B-9872-A3D102FD1B80}" type="pres">
      <dgm:prSet presAssocID="{DD8F8528-9957-409D-96A6-DAB545E06FC2}" presName="negativeSpace" presStyleCnt="0"/>
      <dgm:spPr/>
    </dgm:pt>
    <dgm:pt modelId="{E3DCBBFD-4D72-4A54-9C5A-B0FF2A7774F7}" type="pres">
      <dgm:prSet presAssocID="{DD8F8528-9957-409D-96A6-DAB545E06FC2}" presName="childText" presStyleLbl="conFgAcc1" presStyleIdx="1" presStyleCnt="5">
        <dgm:presLayoutVars>
          <dgm:bulletEnabled val="1"/>
        </dgm:presLayoutVars>
      </dgm:prSet>
      <dgm:spPr/>
    </dgm:pt>
    <dgm:pt modelId="{6E8E90DA-8304-4DA1-812A-1DB7BF06CA24}" type="pres">
      <dgm:prSet presAssocID="{9F2FC916-AE34-4F28-AF6E-6AD87FF4D29D}" presName="spaceBetweenRectangles" presStyleCnt="0"/>
      <dgm:spPr/>
    </dgm:pt>
    <dgm:pt modelId="{561803C9-AC6A-47A1-B500-28C0DFB1BE90}" type="pres">
      <dgm:prSet presAssocID="{0524ECEE-421D-4FC2-B237-6D01CF88B973}" presName="parentLin" presStyleCnt="0"/>
      <dgm:spPr/>
    </dgm:pt>
    <dgm:pt modelId="{0DCC442B-CF6F-46D3-B9A8-05EF6637CCA4}" type="pres">
      <dgm:prSet presAssocID="{0524ECEE-421D-4FC2-B237-6D01CF88B973}" presName="parentLeftMargin" presStyleLbl="node1" presStyleIdx="1" presStyleCnt="5"/>
      <dgm:spPr/>
      <dgm:t>
        <a:bodyPr/>
        <a:lstStyle/>
        <a:p>
          <a:endParaRPr lang="id-ID"/>
        </a:p>
      </dgm:t>
    </dgm:pt>
    <dgm:pt modelId="{39103540-4C9A-47FE-98D9-4E29E2375AED}" type="pres">
      <dgm:prSet presAssocID="{0524ECEE-421D-4FC2-B237-6D01CF88B973}" presName="parentText" presStyleLbl="node1" presStyleIdx="2" presStyleCnt="5">
        <dgm:presLayoutVars>
          <dgm:chMax val="0"/>
          <dgm:bulletEnabled val="1"/>
        </dgm:presLayoutVars>
      </dgm:prSet>
      <dgm:spPr/>
      <dgm:t>
        <a:bodyPr/>
        <a:lstStyle/>
        <a:p>
          <a:endParaRPr lang="id-ID"/>
        </a:p>
      </dgm:t>
    </dgm:pt>
    <dgm:pt modelId="{CD636E07-A2E3-4C89-B1CD-014FE8880B8D}" type="pres">
      <dgm:prSet presAssocID="{0524ECEE-421D-4FC2-B237-6D01CF88B973}" presName="negativeSpace" presStyleCnt="0"/>
      <dgm:spPr/>
    </dgm:pt>
    <dgm:pt modelId="{1B74F2C1-B1BD-463A-A7E5-382099623D8F}" type="pres">
      <dgm:prSet presAssocID="{0524ECEE-421D-4FC2-B237-6D01CF88B973}" presName="childText" presStyleLbl="conFgAcc1" presStyleIdx="2" presStyleCnt="5">
        <dgm:presLayoutVars>
          <dgm:bulletEnabled val="1"/>
        </dgm:presLayoutVars>
      </dgm:prSet>
      <dgm:spPr/>
    </dgm:pt>
    <dgm:pt modelId="{58E3D324-90D1-495D-AEE2-D3110EE1B1F7}" type="pres">
      <dgm:prSet presAssocID="{4CCA3DD3-EE6B-4CD7-B5FF-8A2963174C07}" presName="spaceBetweenRectangles" presStyleCnt="0"/>
      <dgm:spPr/>
    </dgm:pt>
    <dgm:pt modelId="{E18AF5E1-DEF0-42CC-A3C3-A60D7EE0911C}" type="pres">
      <dgm:prSet presAssocID="{2048B6D9-684B-437D-8F22-5436400F2C6F}" presName="parentLin" presStyleCnt="0"/>
      <dgm:spPr/>
    </dgm:pt>
    <dgm:pt modelId="{703A346F-E380-4D5A-8868-F3151C596E9D}" type="pres">
      <dgm:prSet presAssocID="{2048B6D9-684B-437D-8F22-5436400F2C6F}" presName="parentLeftMargin" presStyleLbl="node1" presStyleIdx="2" presStyleCnt="5"/>
      <dgm:spPr/>
      <dgm:t>
        <a:bodyPr/>
        <a:lstStyle/>
        <a:p>
          <a:endParaRPr lang="id-ID"/>
        </a:p>
      </dgm:t>
    </dgm:pt>
    <dgm:pt modelId="{6AFEC1E7-7A1F-4279-A860-3004B86FD302}" type="pres">
      <dgm:prSet presAssocID="{2048B6D9-684B-437D-8F22-5436400F2C6F}" presName="parentText" presStyleLbl="node1" presStyleIdx="3" presStyleCnt="5">
        <dgm:presLayoutVars>
          <dgm:chMax val="0"/>
          <dgm:bulletEnabled val="1"/>
        </dgm:presLayoutVars>
      </dgm:prSet>
      <dgm:spPr/>
      <dgm:t>
        <a:bodyPr/>
        <a:lstStyle/>
        <a:p>
          <a:endParaRPr lang="id-ID"/>
        </a:p>
      </dgm:t>
    </dgm:pt>
    <dgm:pt modelId="{1E6B1DEE-8CF4-439F-979C-2724E75922E7}" type="pres">
      <dgm:prSet presAssocID="{2048B6D9-684B-437D-8F22-5436400F2C6F}" presName="negativeSpace" presStyleCnt="0"/>
      <dgm:spPr/>
    </dgm:pt>
    <dgm:pt modelId="{863F00DC-D2B0-479F-BDBD-4B9EDD3D172B}" type="pres">
      <dgm:prSet presAssocID="{2048B6D9-684B-437D-8F22-5436400F2C6F}" presName="childText" presStyleLbl="conFgAcc1" presStyleIdx="3" presStyleCnt="5">
        <dgm:presLayoutVars>
          <dgm:bulletEnabled val="1"/>
        </dgm:presLayoutVars>
      </dgm:prSet>
      <dgm:spPr/>
    </dgm:pt>
    <dgm:pt modelId="{A507F964-E3C2-4DC5-8236-3CEA899CB069}" type="pres">
      <dgm:prSet presAssocID="{28784E88-D8DD-4D4B-9E61-BE4D6B844B2B}" presName="spaceBetweenRectangles" presStyleCnt="0"/>
      <dgm:spPr/>
    </dgm:pt>
    <dgm:pt modelId="{132ECC70-4D72-488C-84C4-2A4944E418FC}" type="pres">
      <dgm:prSet presAssocID="{F1B98E45-CC6A-4198-8EBE-E905BDF2519A}" presName="parentLin" presStyleCnt="0"/>
      <dgm:spPr/>
    </dgm:pt>
    <dgm:pt modelId="{078197F4-A784-44CF-A659-6FF2D241B3AF}" type="pres">
      <dgm:prSet presAssocID="{F1B98E45-CC6A-4198-8EBE-E905BDF2519A}" presName="parentLeftMargin" presStyleLbl="node1" presStyleIdx="3" presStyleCnt="5"/>
      <dgm:spPr/>
      <dgm:t>
        <a:bodyPr/>
        <a:lstStyle/>
        <a:p>
          <a:endParaRPr lang="id-ID"/>
        </a:p>
      </dgm:t>
    </dgm:pt>
    <dgm:pt modelId="{B515D6C7-65C6-4455-83D3-670ED2AF5A84}" type="pres">
      <dgm:prSet presAssocID="{F1B98E45-CC6A-4198-8EBE-E905BDF2519A}" presName="parentText" presStyleLbl="node1" presStyleIdx="4" presStyleCnt="5">
        <dgm:presLayoutVars>
          <dgm:chMax val="0"/>
          <dgm:bulletEnabled val="1"/>
        </dgm:presLayoutVars>
      </dgm:prSet>
      <dgm:spPr/>
      <dgm:t>
        <a:bodyPr/>
        <a:lstStyle/>
        <a:p>
          <a:endParaRPr lang="id-ID"/>
        </a:p>
      </dgm:t>
    </dgm:pt>
    <dgm:pt modelId="{88472497-D978-4DCB-BC42-F5E3F99B0101}" type="pres">
      <dgm:prSet presAssocID="{F1B98E45-CC6A-4198-8EBE-E905BDF2519A}" presName="negativeSpace" presStyleCnt="0"/>
      <dgm:spPr/>
    </dgm:pt>
    <dgm:pt modelId="{D09EF9B4-AC97-4F05-8812-299227CB8C32}" type="pres">
      <dgm:prSet presAssocID="{F1B98E45-CC6A-4198-8EBE-E905BDF2519A}" presName="childText" presStyleLbl="conFgAcc1" presStyleIdx="4" presStyleCnt="5">
        <dgm:presLayoutVars>
          <dgm:bulletEnabled val="1"/>
        </dgm:presLayoutVars>
      </dgm:prSet>
      <dgm:spPr/>
    </dgm:pt>
  </dgm:ptLst>
  <dgm:cxnLst>
    <dgm:cxn modelId="{12FFC7D5-9659-41A9-92CB-FB3CA377C007}" type="presOf" srcId="{F1B98E45-CC6A-4198-8EBE-E905BDF2519A}" destId="{B515D6C7-65C6-4455-83D3-670ED2AF5A84}" srcOrd="1" destOrd="0" presId="urn:microsoft.com/office/officeart/2005/8/layout/list1"/>
    <dgm:cxn modelId="{3D823C1D-2A63-4450-83A0-15AB87423FB0}" type="presOf" srcId="{0524ECEE-421D-4FC2-B237-6D01CF88B973}" destId="{0DCC442B-CF6F-46D3-B9A8-05EF6637CCA4}" srcOrd="0" destOrd="0" presId="urn:microsoft.com/office/officeart/2005/8/layout/list1"/>
    <dgm:cxn modelId="{2A54D9D5-94A1-4C73-954A-1360CBEF7EF3}" srcId="{2DD06FD1-854D-46DD-AA4A-6BB34E45E3C2}" destId="{DD8F8528-9957-409D-96A6-DAB545E06FC2}" srcOrd="1" destOrd="0" parTransId="{9B19E8FA-7627-403D-B4DD-B40B8842734F}" sibTransId="{9F2FC916-AE34-4F28-AF6E-6AD87FF4D29D}"/>
    <dgm:cxn modelId="{E01BE1D1-F918-4A45-A763-CA13F8908D05}" type="presOf" srcId="{2048B6D9-684B-437D-8F22-5436400F2C6F}" destId="{703A346F-E380-4D5A-8868-F3151C596E9D}" srcOrd="0" destOrd="0" presId="urn:microsoft.com/office/officeart/2005/8/layout/list1"/>
    <dgm:cxn modelId="{80CAA987-AB9F-438E-B057-1A45E694967F}" srcId="{2DD06FD1-854D-46DD-AA4A-6BB34E45E3C2}" destId="{0524ECEE-421D-4FC2-B237-6D01CF88B973}" srcOrd="2" destOrd="0" parTransId="{614E8F8D-07ED-4932-843A-DEF6FDF539A0}" sibTransId="{4CCA3DD3-EE6B-4CD7-B5FF-8A2963174C07}"/>
    <dgm:cxn modelId="{15872DED-2FDE-45F2-8DBA-38E4A74B8EBB}" type="presOf" srcId="{ECF36780-807E-4F05-8023-37ED7439501B}" destId="{E408DD51-08AA-4932-A100-28BFC02E77AE}" srcOrd="0" destOrd="0" presId="urn:microsoft.com/office/officeart/2005/8/layout/list1"/>
    <dgm:cxn modelId="{142E69B8-F341-48B4-A678-383BBC808749}" type="presOf" srcId="{0524ECEE-421D-4FC2-B237-6D01CF88B973}" destId="{39103540-4C9A-47FE-98D9-4E29E2375AED}" srcOrd="1" destOrd="0" presId="urn:microsoft.com/office/officeart/2005/8/layout/list1"/>
    <dgm:cxn modelId="{50F70D86-073C-4AD4-8368-AEE5D6E1DF9D}" type="presOf" srcId="{DD8F8528-9957-409D-96A6-DAB545E06FC2}" destId="{A54348C4-3EC9-4587-8A51-0DC115D8B690}" srcOrd="1" destOrd="0" presId="urn:microsoft.com/office/officeart/2005/8/layout/list1"/>
    <dgm:cxn modelId="{1FDD867F-9AAC-4A7D-B668-DDD7CBE6DE75}" type="presOf" srcId="{2048B6D9-684B-437D-8F22-5436400F2C6F}" destId="{6AFEC1E7-7A1F-4279-A860-3004B86FD302}" srcOrd="1" destOrd="0" presId="urn:microsoft.com/office/officeart/2005/8/layout/list1"/>
    <dgm:cxn modelId="{ED97F8B1-CB5C-41C4-B6F3-348A66FB7130}" type="presOf" srcId="{DD8F8528-9957-409D-96A6-DAB545E06FC2}" destId="{9664BAB6-6003-4DBF-BD3C-CFC2725A9257}" srcOrd="0" destOrd="0" presId="urn:microsoft.com/office/officeart/2005/8/layout/list1"/>
    <dgm:cxn modelId="{88849468-0CD7-4223-81E5-B3EFF19121A8}" type="presOf" srcId="{2DD06FD1-854D-46DD-AA4A-6BB34E45E3C2}" destId="{DE53F0E3-300B-4D03-B339-CEAFE69F8ADF}" srcOrd="0" destOrd="0" presId="urn:microsoft.com/office/officeart/2005/8/layout/list1"/>
    <dgm:cxn modelId="{D9ED7BD5-A8DA-47E0-A54E-7947262AC78A}" srcId="{2DD06FD1-854D-46DD-AA4A-6BB34E45E3C2}" destId="{ECF36780-807E-4F05-8023-37ED7439501B}" srcOrd="0" destOrd="0" parTransId="{3A3EB8A7-9EEC-45AA-9DDB-57D94C45792B}" sibTransId="{864CACD0-F8DC-41DC-9854-0CC563237F53}"/>
    <dgm:cxn modelId="{ED2FEE05-86C7-445C-BCCA-48A7A500CB0D}" type="presOf" srcId="{ECF36780-807E-4F05-8023-37ED7439501B}" destId="{4A939385-D8C1-4677-8881-ED97A4FDBE5E}" srcOrd="1" destOrd="0" presId="urn:microsoft.com/office/officeart/2005/8/layout/list1"/>
    <dgm:cxn modelId="{6255AC4A-F376-491C-B65C-8B3C092F5D3F}" srcId="{2DD06FD1-854D-46DD-AA4A-6BB34E45E3C2}" destId="{2048B6D9-684B-437D-8F22-5436400F2C6F}" srcOrd="3" destOrd="0" parTransId="{BA85C1C9-233B-41AF-AB38-2C7A69565706}" sibTransId="{28784E88-D8DD-4D4B-9E61-BE4D6B844B2B}"/>
    <dgm:cxn modelId="{69A2916C-F75D-4F3F-A2E9-AA30B2E327F1}" srcId="{2DD06FD1-854D-46DD-AA4A-6BB34E45E3C2}" destId="{F1B98E45-CC6A-4198-8EBE-E905BDF2519A}" srcOrd="4" destOrd="0" parTransId="{81C67A22-DE85-45F5-A49D-7CA4BF8E6A5B}" sibTransId="{C4944191-AB34-4BB5-9C45-4A4DDA2284AD}"/>
    <dgm:cxn modelId="{32A01E9D-635A-47FD-A518-621D258640BE}" type="presOf" srcId="{F1B98E45-CC6A-4198-8EBE-E905BDF2519A}" destId="{078197F4-A784-44CF-A659-6FF2D241B3AF}" srcOrd="0" destOrd="0" presId="urn:microsoft.com/office/officeart/2005/8/layout/list1"/>
    <dgm:cxn modelId="{49D8B35A-07BC-4C11-9BF0-1C4077AEA5F7}" type="presParOf" srcId="{DE53F0E3-300B-4D03-B339-CEAFE69F8ADF}" destId="{082E3A79-05F8-4C5C-9DE7-427EADAE55C5}" srcOrd="0" destOrd="0" presId="urn:microsoft.com/office/officeart/2005/8/layout/list1"/>
    <dgm:cxn modelId="{F04BC3FA-A3BD-4B6C-8B6A-0911D860F219}" type="presParOf" srcId="{082E3A79-05F8-4C5C-9DE7-427EADAE55C5}" destId="{E408DD51-08AA-4932-A100-28BFC02E77AE}" srcOrd="0" destOrd="0" presId="urn:microsoft.com/office/officeart/2005/8/layout/list1"/>
    <dgm:cxn modelId="{077CAEDA-7288-4461-AEE3-5796ACEA1935}" type="presParOf" srcId="{082E3A79-05F8-4C5C-9DE7-427EADAE55C5}" destId="{4A939385-D8C1-4677-8881-ED97A4FDBE5E}" srcOrd="1" destOrd="0" presId="urn:microsoft.com/office/officeart/2005/8/layout/list1"/>
    <dgm:cxn modelId="{7CC09F89-B9A6-4261-9176-FA5D63211E5B}" type="presParOf" srcId="{DE53F0E3-300B-4D03-B339-CEAFE69F8ADF}" destId="{F9E1295A-475E-49E3-8869-FE1F2E5357FA}" srcOrd="1" destOrd="0" presId="urn:microsoft.com/office/officeart/2005/8/layout/list1"/>
    <dgm:cxn modelId="{13E1F89C-5552-465B-B569-1AD18ACBE114}" type="presParOf" srcId="{DE53F0E3-300B-4D03-B339-CEAFE69F8ADF}" destId="{F5755E2B-45B8-495B-B4ED-15D9080EB2B0}" srcOrd="2" destOrd="0" presId="urn:microsoft.com/office/officeart/2005/8/layout/list1"/>
    <dgm:cxn modelId="{2310CB92-F6D5-407A-97CB-3A5544469B8C}" type="presParOf" srcId="{DE53F0E3-300B-4D03-B339-CEAFE69F8ADF}" destId="{FB0CB04B-B80B-476B-99D8-AD0FA36B3925}" srcOrd="3" destOrd="0" presId="urn:microsoft.com/office/officeart/2005/8/layout/list1"/>
    <dgm:cxn modelId="{77AF3977-4ADF-406F-A4FA-4408DFD13AD1}" type="presParOf" srcId="{DE53F0E3-300B-4D03-B339-CEAFE69F8ADF}" destId="{517FE751-5690-4BB7-9526-7C509E7DD06B}" srcOrd="4" destOrd="0" presId="urn:microsoft.com/office/officeart/2005/8/layout/list1"/>
    <dgm:cxn modelId="{98D8B55C-CFFC-4329-B252-941FD9945C9C}" type="presParOf" srcId="{517FE751-5690-4BB7-9526-7C509E7DD06B}" destId="{9664BAB6-6003-4DBF-BD3C-CFC2725A9257}" srcOrd="0" destOrd="0" presId="urn:microsoft.com/office/officeart/2005/8/layout/list1"/>
    <dgm:cxn modelId="{7D010678-8B60-45C8-BA27-6B9973D55F84}" type="presParOf" srcId="{517FE751-5690-4BB7-9526-7C509E7DD06B}" destId="{A54348C4-3EC9-4587-8A51-0DC115D8B690}" srcOrd="1" destOrd="0" presId="urn:microsoft.com/office/officeart/2005/8/layout/list1"/>
    <dgm:cxn modelId="{3A29E857-18DE-4CF1-850E-BCC3893ECB09}" type="presParOf" srcId="{DE53F0E3-300B-4D03-B339-CEAFE69F8ADF}" destId="{61878937-B9DC-4B4B-9872-A3D102FD1B80}" srcOrd="5" destOrd="0" presId="urn:microsoft.com/office/officeart/2005/8/layout/list1"/>
    <dgm:cxn modelId="{31F908B2-4D07-4B71-888F-40A93CBE7A6F}" type="presParOf" srcId="{DE53F0E3-300B-4D03-B339-CEAFE69F8ADF}" destId="{E3DCBBFD-4D72-4A54-9C5A-B0FF2A7774F7}" srcOrd="6" destOrd="0" presId="urn:microsoft.com/office/officeart/2005/8/layout/list1"/>
    <dgm:cxn modelId="{FE5E7CB0-61D3-41FA-8807-B8DF3F86AD1B}" type="presParOf" srcId="{DE53F0E3-300B-4D03-B339-CEAFE69F8ADF}" destId="{6E8E90DA-8304-4DA1-812A-1DB7BF06CA24}" srcOrd="7" destOrd="0" presId="urn:microsoft.com/office/officeart/2005/8/layout/list1"/>
    <dgm:cxn modelId="{B3D0596A-1203-407F-99F1-291E3200D3D7}" type="presParOf" srcId="{DE53F0E3-300B-4D03-B339-CEAFE69F8ADF}" destId="{561803C9-AC6A-47A1-B500-28C0DFB1BE90}" srcOrd="8" destOrd="0" presId="urn:microsoft.com/office/officeart/2005/8/layout/list1"/>
    <dgm:cxn modelId="{B5E32811-BBDF-4D92-85B3-DA9BE8724D2D}" type="presParOf" srcId="{561803C9-AC6A-47A1-B500-28C0DFB1BE90}" destId="{0DCC442B-CF6F-46D3-B9A8-05EF6637CCA4}" srcOrd="0" destOrd="0" presId="urn:microsoft.com/office/officeart/2005/8/layout/list1"/>
    <dgm:cxn modelId="{8267EBC6-2919-40BA-98BF-1E8186EB1D2E}" type="presParOf" srcId="{561803C9-AC6A-47A1-B500-28C0DFB1BE90}" destId="{39103540-4C9A-47FE-98D9-4E29E2375AED}" srcOrd="1" destOrd="0" presId="urn:microsoft.com/office/officeart/2005/8/layout/list1"/>
    <dgm:cxn modelId="{45DB5FDD-ECB7-4BD0-9894-BC73C2CEE920}" type="presParOf" srcId="{DE53F0E3-300B-4D03-B339-CEAFE69F8ADF}" destId="{CD636E07-A2E3-4C89-B1CD-014FE8880B8D}" srcOrd="9" destOrd="0" presId="urn:microsoft.com/office/officeart/2005/8/layout/list1"/>
    <dgm:cxn modelId="{7CE2F0AB-0A2E-48A9-91E3-C61805C11C0C}" type="presParOf" srcId="{DE53F0E3-300B-4D03-B339-CEAFE69F8ADF}" destId="{1B74F2C1-B1BD-463A-A7E5-382099623D8F}" srcOrd="10" destOrd="0" presId="urn:microsoft.com/office/officeart/2005/8/layout/list1"/>
    <dgm:cxn modelId="{763D9DE0-7D19-4B1A-A85C-5F6DE2132208}" type="presParOf" srcId="{DE53F0E3-300B-4D03-B339-CEAFE69F8ADF}" destId="{58E3D324-90D1-495D-AEE2-D3110EE1B1F7}" srcOrd="11" destOrd="0" presId="urn:microsoft.com/office/officeart/2005/8/layout/list1"/>
    <dgm:cxn modelId="{A65934CD-847F-4330-9078-D739A007DF58}" type="presParOf" srcId="{DE53F0E3-300B-4D03-B339-CEAFE69F8ADF}" destId="{E18AF5E1-DEF0-42CC-A3C3-A60D7EE0911C}" srcOrd="12" destOrd="0" presId="urn:microsoft.com/office/officeart/2005/8/layout/list1"/>
    <dgm:cxn modelId="{36F42CFE-D9EE-442A-99DB-B5E8592FC971}" type="presParOf" srcId="{E18AF5E1-DEF0-42CC-A3C3-A60D7EE0911C}" destId="{703A346F-E380-4D5A-8868-F3151C596E9D}" srcOrd="0" destOrd="0" presId="urn:microsoft.com/office/officeart/2005/8/layout/list1"/>
    <dgm:cxn modelId="{09101DA5-BE44-4883-8ED2-1388AF23BAD2}" type="presParOf" srcId="{E18AF5E1-DEF0-42CC-A3C3-A60D7EE0911C}" destId="{6AFEC1E7-7A1F-4279-A860-3004B86FD302}" srcOrd="1" destOrd="0" presId="urn:microsoft.com/office/officeart/2005/8/layout/list1"/>
    <dgm:cxn modelId="{CAB39053-8D79-44A5-BC8F-2F963D8BDA10}" type="presParOf" srcId="{DE53F0E3-300B-4D03-B339-CEAFE69F8ADF}" destId="{1E6B1DEE-8CF4-439F-979C-2724E75922E7}" srcOrd="13" destOrd="0" presId="urn:microsoft.com/office/officeart/2005/8/layout/list1"/>
    <dgm:cxn modelId="{8461DBB7-8E63-41C5-8C4B-827688BDEEB4}" type="presParOf" srcId="{DE53F0E3-300B-4D03-B339-CEAFE69F8ADF}" destId="{863F00DC-D2B0-479F-BDBD-4B9EDD3D172B}" srcOrd="14" destOrd="0" presId="urn:microsoft.com/office/officeart/2005/8/layout/list1"/>
    <dgm:cxn modelId="{1011237B-DBF8-45BF-8886-EA875ADE5E93}" type="presParOf" srcId="{DE53F0E3-300B-4D03-B339-CEAFE69F8ADF}" destId="{A507F964-E3C2-4DC5-8236-3CEA899CB069}" srcOrd="15" destOrd="0" presId="urn:microsoft.com/office/officeart/2005/8/layout/list1"/>
    <dgm:cxn modelId="{C0011AA0-E51B-44B8-B83F-BDB85879095C}" type="presParOf" srcId="{DE53F0E3-300B-4D03-B339-CEAFE69F8ADF}" destId="{132ECC70-4D72-488C-84C4-2A4944E418FC}" srcOrd="16" destOrd="0" presId="urn:microsoft.com/office/officeart/2005/8/layout/list1"/>
    <dgm:cxn modelId="{A8950DE5-23CE-419B-9B0A-64A448EAE01F}" type="presParOf" srcId="{132ECC70-4D72-488C-84C4-2A4944E418FC}" destId="{078197F4-A784-44CF-A659-6FF2D241B3AF}" srcOrd="0" destOrd="0" presId="urn:microsoft.com/office/officeart/2005/8/layout/list1"/>
    <dgm:cxn modelId="{76CEF991-9470-48B9-B274-791A2553E10A}" type="presParOf" srcId="{132ECC70-4D72-488C-84C4-2A4944E418FC}" destId="{B515D6C7-65C6-4455-83D3-670ED2AF5A84}" srcOrd="1" destOrd="0" presId="urn:microsoft.com/office/officeart/2005/8/layout/list1"/>
    <dgm:cxn modelId="{CC11C5EE-9338-4686-9E43-1CA72238295B}" type="presParOf" srcId="{DE53F0E3-300B-4D03-B339-CEAFE69F8ADF}" destId="{88472497-D978-4DCB-BC42-F5E3F99B0101}" srcOrd="17" destOrd="0" presId="urn:microsoft.com/office/officeart/2005/8/layout/list1"/>
    <dgm:cxn modelId="{E35B6C66-B354-4F90-9941-7D66DE9C0608}" type="presParOf" srcId="{DE53F0E3-300B-4D03-B339-CEAFE69F8ADF}" destId="{D09EF9B4-AC97-4F05-8812-299227CB8C3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52C11-BCAF-4265-832B-0AD20F174417}">
      <dsp:nvSpPr>
        <dsp:cNvPr id="0" name=""/>
        <dsp:cNvSpPr/>
      </dsp:nvSpPr>
      <dsp:spPr>
        <a:xfrm>
          <a:off x="141965" y="223132"/>
          <a:ext cx="3377993" cy="10556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009" tIns="95250" rIns="95250" bIns="95250" numCol="1" spcCol="1270" anchor="ctr" anchorCtr="0">
          <a:noAutofit/>
        </a:bodyPr>
        <a:lstStyle/>
        <a:p>
          <a:pPr lvl="0" algn="l" defTabSz="1111250">
            <a:lnSpc>
              <a:spcPct val="90000"/>
            </a:lnSpc>
            <a:spcBef>
              <a:spcPct val="0"/>
            </a:spcBef>
            <a:spcAft>
              <a:spcPct val="35000"/>
            </a:spcAft>
          </a:pPr>
          <a:r>
            <a:rPr lang="id-ID" sz="2500" b="1" kern="1200" dirty="0" smtClean="0">
              <a:solidFill>
                <a:schemeClr val="tx1"/>
              </a:solidFill>
            </a:rPr>
            <a:t>PKMP</a:t>
          </a:r>
        </a:p>
        <a:p>
          <a:pPr lvl="0" algn="l" defTabSz="1111250">
            <a:lnSpc>
              <a:spcPct val="90000"/>
            </a:lnSpc>
            <a:spcBef>
              <a:spcPct val="0"/>
            </a:spcBef>
            <a:spcAft>
              <a:spcPct val="35000"/>
            </a:spcAft>
          </a:pPr>
          <a:r>
            <a:rPr lang="id-ID" sz="2500" b="1" kern="1200" dirty="0" smtClean="0">
              <a:solidFill>
                <a:schemeClr val="tx1"/>
              </a:solidFill>
            </a:rPr>
            <a:t>(E DAN SH)</a:t>
          </a:r>
          <a:endParaRPr lang="id-ID" sz="2500" b="1" kern="1200" dirty="0">
            <a:solidFill>
              <a:schemeClr val="tx1"/>
            </a:solidFill>
          </a:endParaRPr>
        </a:p>
      </dsp:txBody>
      <dsp:txXfrm>
        <a:off x="141965" y="223132"/>
        <a:ext cx="3377993" cy="1055623"/>
      </dsp:txXfrm>
    </dsp:sp>
    <dsp:sp modelId="{89890204-BE42-4D0B-B1DB-CE9C1D0CCBEE}">
      <dsp:nvSpPr>
        <dsp:cNvPr id="0" name=""/>
        <dsp:cNvSpPr/>
      </dsp:nvSpPr>
      <dsp:spPr>
        <a:xfrm>
          <a:off x="1216" y="79193"/>
          <a:ext cx="738936" cy="110840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AAC71-591C-4D94-9F2D-33EB28F051B2}">
      <dsp:nvSpPr>
        <dsp:cNvPr id="0" name=""/>
        <dsp:cNvSpPr/>
      </dsp:nvSpPr>
      <dsp:spPr>
        <a:xfrm>
          <a:off x="3791578" y="231672"/>
          <a:ext cx="3377993" cy="10556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009" tIns="95250" rIns="95250" bIns="95250" numCol="1" spcCol="1270" anchor="ctr" anchorCtr="0">
          <a:noAutofit/>
        </a:bodyPr>
        <a:lstStyle/>
        <a:p>
          <a:pPr lvl="0" algn="l" defTabSz="1111250">
            <a:lnSpc>
              <a:spcPct val="90000"/>
            </a:lnSpc>
            <a:spcBef>
              <a:spcPct val="0"/>
            </a:spcBef>
            <a:spcAft>
              <a:spcPct val="35000"/>
            </a:spcAft>
          </a:pPr>
          <a:r>
            <a:rPr lang="id-ID" sz="2500" b="1" kern="1200" dirty="0" smtClean="0">
              <a:solidFill>
                <a:schemeClr val="tx1"/>
              </a:solidFill>
            </a:rPr>
            <a:t>PKMT</a:t>
          </a:r>
          <a:endParaRPr lang="id-ID" sz="2500" b="1" kern="1200" dirty="0">
            <a:solidFill>
              <a:schemeClr val="tx1"/>
            </a:solidFill>
          </a:endParaRPr>
        </a:p>
      </dsp:txBody>
      <dsp:txXfrm>
        <a:off x="3791578" y="231672"/>
        <a:ext cx="3377993" cy="1055623"/>
      </dsp:txXfrm>
    </dsp:sp>
    <dsp:sp modelId="{3CAC8CC0-12D6-443A-8668-C3074936F31B}">
      <dsp:nvSpPr>
        <dsp:cNvPr id="0" name=""/>
        <dsp:cNvSpPr/>
      </dsp:nvSpPr>
      <dsp:spPr>
        <a:xfrm>
          <a:off x="3650828" y="129293"/>
          <a:ext cx="738936" cy="110840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7530C-9138-489E-B3EC-35AF9F765FFE}">
      <dsp:nvSpPr>
        <dsp:cNvPr id="0" name=""/>
        <dsp:cNvSpPr/>
      </dsp:nvSpPr>
      <dsp:spPr>
        <a:xfrm>
          <a:off x="7441190" y="219142"/>
          <a:ext cx="3377993" cy="10556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009" tIns="95250" rIns="95250" bIns="95250" numCol="1" spcCol="1270" anchor="ctr" anchorCtr="0">
          <a:noAutofit/>
        </a:bodyPr>
        <a:lstStyle/>
        <a:p>
          <a:pPr lvl="0" algn="l" defTabSz="1111250">
            <a:lnSpc>
              <a:spcPct val="90000"/>
            </a:lnSpc>
            <a:spcBef>
              <a:spcPct val="0"/>
            </a:spcBef>
            <a:spcAft>
              <a:spcPct val="35000"/>
            </a:spcAft>
          </a:pPr>
          <a:r>
            <a:rPr lang="id-ID" sz="2500" b="1" kern="1200" dirty="0" smtClean="0">
              <a:solidFill>
                <a:schemeClr val="tx1"/>
              </a:solidFill>
            </a:rPr>
            <a:t>PKMM</a:t>
          </a:r>
          <a:endParaRPr lang="id-ID" sz="2500" b="1" kern="1200" dirty="0">
            <a:solidFill>
              <a:schemeClr val="tx1"/>
            </a:solidFill>
          </a:endParaRPr>
        </a:p>
      </dsp:txBody>
      <dsp:txXfrm>
        <a:off x="7441190" y="219142"/>
        <a:ext cx="3377993" cy="1055623"/>
      </dsp:txXfrm>
    </dsp:sp>
    <dsp:sp modelId="{63A7C03A-A3CF-48E3-8714-3B3CCEB2394D}">
      <dsp:nvSpPr>
        <dsp:cNvPr id="0" name=""/>
        <dsp:cNvSpPr/>
      </dsp:nvSpPr>
      <dsp:spPr>
        <a:xfrm>
          <a:off x="7300440" y="79193"/>
          <a:ext cx="738936" cy="110840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77485-50FE-4D02-8EAE-87B7070EA31A}">
      <dsp:nvSpPr>
        <dsp:cNvPr id="0" name=""/>
        <dsp:cNvSpPr/>
      </dsp:nvSpPr>
      <dsp:spPr>
        <a:xfrm>
          <a:off x="141965" y="1560584"/>
          <a:ext cx="3377993" cy="10556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009" tIns="95250" rIns="95250" bIns="95250" numCol="1" spcCol="1270" anchor="ctr" anchorCtr="0">
          <a:noAutofit/>
        </a:bodyPr>
        <a:lstStyle/>
        <a:p>
          <a:pPr lvl="0" algn="l" defTabSz="1111250">
            <a:lnSpc>
              <a:spcPct val="90000"/>
            </a:lnSpc>
            <a:spcBef>
              <a:spcPct val="0"/>
            </a:spcBef>
            <a:spcAft>
              <a:spcPct val="35000"/>
            </a:spcAft>
          </a:pPr>
          <a:r>
            <a:rPr lang="id-ID" sz="2500" b="1" kern="1200" dirty="0" smtClean="0">
              <a:solidFill>
                <a:schemeClr val="tx1"/>
              </a:solidFill>
            </a:rPr>
            <a:t>PKMK</a:t>
          </a:r>
          <a:endParaRPr lang="id-ID" sz="2500" b="1" kern="1200" dirty="0">
            <a:solidFill>
              <a:schemeClr val="tx1"/>
            </a:solidFill>
          </a:endParaRPr>
        </a:p>
      </dsp:txBody>
      <dsp:txXfrm>
        <a:off x="141965" y="1560584"/>
        <a:ext cx="3377993" cy="1055623"/>
      </dsp:txXfrm>
    </dsp:sp>
    <dsp:sp modelId="{9F4D3DD2-8212-414D-8681-8667B0024D27}">
      <dsp:nvSpPr>
        <dsp:cNvPr id="0" name=""/>
        <dsp:cNvSpPr/>
      </dsp:nvSpPr>
      <dsp:spPr>
        <a:xfrm>
          <a:off x="1216" y="1408105"/>
          <a:ext cx="738936" cy="110840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0B4837-D8E1-4C9B-BE5D-ECAA428E4325}">
      <dsp:nvSpPr>
        <dsp:cNvPr id="0" name=""/>
        <dsp:cNvSpPr/>
      </dsp:nvSpPr>
      <dsp:spPr>
        <a:xfrm>
          <a:off x="3791578" y="1560584"/>
          <a:ext cx="3377993" cy="10556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009" tIns="95250" rIns="95250" bIns="95250" numCol="1" spcCol="1270" anchor="ctr" anchorCtr="0">
          <a:noAutofit/>
        </a:bodyPr>
        <a:lstStyle/>
        <a:p>
          <a:pPr lvl="0" algn="l" defTabSz="1111250">
            <a:lnSpc>
              <a:spcPct val="90000"/>
            </a:lnSpc>
            <a:spcBef>
              <a:spcPct val="0"/>
            </a:spcBef>
            <a:spcAft>
              <a:spcPct val="35000"/>
            </a:spcAft>
          </a:pPr>
          <a:r>
            <a:rPr lang="id-ID" sz="2500" b="1" kern="1200" dirty="0" smtClean="0">
              <a:solidFill>
                <a:schemeClr val="tx1"/>
              </a:solidFill>
            </a:rPr>
            <a:t>PKMKC</a:t>
          </a:r>
          <a:endParaRPr lang="id-ID" sz="2500" b="1" kern="1200" dirty="0">
            <a:solidFill>
              <a:schemeClr val="tx1"/>
            </a:solidFill>
          </a:endParaRPr>
        </a:p>
      </dsp:txBody>
      <dsp:txXfrm>
        <a:off x="3791578" y="1560584"/>
        <a:ext cx="3377993" cy="1055623"/>
      </dsp:txXfrm>
    </dsp:sp>
    <dsp:sp modelId="{D43BF1B6-8C1F-468B-81EE-176FCC2C5B4D}">
      <dsp:nvSpPr>
        <dsp:cNvPr id="0" name=""/>
        <dsp:cNvSpPr/>
      </dsp:nvSpPr>
      <dsp:spPr>
        <a:xfrm>
          <a:off x="3650828" y="1408105"/>
          <a:ext cx="738936" cy="110840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97276-4CA6-4566-9F0A-7CF3E860BA50}">
      <dsp:nvSpPr>
        <dsp:cNvPr id="0" name=""/>
        <dsp:cNvSpPr/>
      </dsp:nvSpPr>
      <dsp:spPr>
        <a:xfrm>
          <a:off x="7441190" y="1560584"/>
          <a:ext cx="3377993" cy="10556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009" tIns="95250" rIns="95250" bIns="95250" numCol="1" spcCol="1270" anchor="ctr" anchorCtr="0">
          <a:noAutofit/>
        </a:bodyPr>
        <a:lstStyle/>
        <a:p>
          <a:pPr lvl="0" algn="l" defTabSz="1111250">
            <a:lnSpc>
              <a:spcPct val="90000"/>
            </a:lnSpc>
            <a:spcBef>
              <a:spcPct val="0"/>
            </a:spcBef>
            <a:spcAft>
              <a:spcPct val="35000"/>
            </a:spcAft>
          </a:pPr>
          <a:r>
            <a:rPr lang="id-ID" sz="2500" b="1" kern="1200" dirty="0" smtClean="0">
              <a:solidFill>
                <a:schemeClr val="tx1"/>
              </a:solidFill>
            </a:rPr>
            <a:t>PKMGT</a:t>
          </a:r>
          <a:endParaRPr lang="id-ID" sz="2500" b="1" kern="1200" dirty="0">
            <a:solidFill>
              <a:schemeClr val="tx1"/>
            </a:solidFill>
          </a:endParaRPr>
        </a:p>
      </dsp:txBody>
      <dsp:txXfrm>
        <a:off x="7441190" y="1560584"/>
        <a:ext cx="3377993" cy="1055623"/>
      </dsp:txXfrm>
    </dsp:sp>
    <dsp:sp modelId="{8D3FC7A7-75AA-437D-9A06-BEA1C47C6C80}">
      <dsp:nvSpPr>
        <dsp:cNvPr id="0" name=""/>
        <dsp:cNvSpPr/>
      </dsp:nvSpPr>
      <dsp:spPr>
        <a:xfrm>
          <a:off x="7300440" y="1408105"/>
          <a:ext cx="738936" cy="110840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B87C54-8DD7-4A03-A2E5-8FED3B3758E3}">
      <dsp:nvSpPr>
        <dsp:cNvPr id="0" name=""/>
        <dsp:cNvSpPr/>
      </dsp:nvSpPr>
      <dsp:spPr>
        <a:xfrm>
          <a:off x="3791578" y="2889496"/>
          <a:ext cx="3377993" cy="10556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009" tIns="95250" rIns="95250" bIns="95250" numCol="1" spcCol="1270" anchor="ctr" anchorCtr="0">
          <a:noAutofit/>
        </a:bodyPr>
        <a:lstStyle/>
        <a:p>
          <a:pPr lvl="0" algn="l" defTabSz="1111250">
            <a:lnSpc>
              <a:spcPct val="90000"/>
            </a:lnSpc>
            <a:spcBef>
              <a:spcPct val="0"/>
            </a:spcBef>
            <a:spcAft>
              <a:spcPct val="35000"/>
            </a:spcAft>
          </a:pPr>
          <a:r>
            <a:rPr lang="id-ID" sz="2500" b="1" kern="1200" dirty="0" smtClean="0">
              <a:solidFill>
                <a:schemeClr val="tx1"/>
              </a:solidFill>
            </a:rPr>
            <a:t>PKMAI</a:t>
          </a:r>
          <a:endParaRPr lang="id-ID" sz="2500" b="1" kern="1200" dirty="0">
            <a:solidFill>
              <a:schemeClr val="tx1"/>
            </a:solidFill>
          </a:endParaRPr>
        </a:p>
      </dsp:txBody>
      <dsp:txXfrm>
        <a:off x="3791578" y="2889496"/>
        <a:ext cx="3377993" cy="1055623"/>
      </dsp:txXfrm>
    </dsp:sp>
    <dsp:sp modelId="{0492890F-DCC0-41DB-A6EB-8123F00071B9}">
      <dsp:nvSpPr>
        <dsp:cNvPr id="0" name=""/>
        <dsp:cNvSpPr/>
      </dsp:nvSpPr>
      <dsp:spPr>
        <a:xfrm>
          <a:off x="3650828" y="2737017"/>
          <a:ext cx="738936" cy="110840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64E5C-6570-4A4D-91A5-C013C74E1A3E}">
      <dsp:nvSpPr>
        <dsp:cNvPr id="0" name=""/>
        <dsp:cNvSpPr/>
      </dsp:nvSpPr>
      <dsp:spPr>
        <a:xfrm>
          <a:off x="4328229" y="2463243"/>
          <a:ext cx="3010630" cy="301063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d-ID" sz="2700" kern="1200" dirty="0" smtClean="0"/>
            <a:t>Universitas Brawijaya</a:t>
          </a:r>
          <a:endParaRPr lang="id-ID" sz="2700" kern="1200" dirty="0"/>
        </a:p>
      </dsp:txBody>
      <dsp:txXfrm>
        <a:off x="4933500" y="3168469"/>
        <a:ext cx="1800088" cy="1547526"/>
      </dsp:txXfrm>
    </dsp:sp>
    <dsp:sp modelId="{6948DCFB-3B35-43BC-BDB0-627239AD8BC9}">
      <dsp:nvSpPr>
        <dsp:cNvPr id="0" name=""/>
        <dsp:cNvSpPr/>
      </dsp:nvSpPr>
      <dsp:spPr>
        <a:xfrm>
          <a:off x="2576590" y="1751639"/>
          <a:ext cx="2189549" cy="218954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dirty="0" smtClean="0"/>
            <a:t>Dosen Pembimbing</a:t>
          </a:r>
          <a:endParaRPr lang="id-ID" sz="2000" kern="1200" dirty="0"/>
        </a:p>
      </dsp:txBody>
      <dsp:txXfrm>
        <a:off x="3127816" y="2306196"/>
        <a:ext cx="1087097" cy="1080435"/>
      </dsp:txXfrm>
    </dsp:sp>
    <dsp:sp modelId="{D44604BE-9C09-4858-9F6E-486C23BF1EC9}">
      <dsp:nvSpPr>
        <dsp:cNvPr id="0" name=""/>
        <dsp:cNvSpPr/>
      </dsp:nvSpPr>
      <dsp:spPr>
        <a:xfrm rot="20700000">
          <a:off x="3802961" y="241073"/>
          <a:ext cx="2145311" cy="214531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kern="1200" dirty="0" smtClean="0"/>
            <a:t>Mahasiswa</a:t>
          </a:r>
          <a:endParaRPr lang="id-ID" sz="2400" kern="1200" dirty="0"/>
        </a:p>
      </dsp:txBody>
      <dsp:txXfrm rot="-20700000">
        <a:off x="4273491" y="711603"/>
        <a:ext cx="1204252" cy="1204252"/>
      </dsp:txXfrm>
    </dsp:sp>
    <dsp:sp modelId="{23FE0630-B23F-4231-A7FE-89808464E9AD}">
      <dsp:nvSpPr>
        <dsp:cNvPr id="0" name=""/>
        <dsp:cNvSpPr/>
      </dsp:nvSpPr>
      <dsp:spPr>
        <a:xfrm>
          <a:off x="4111032" y="2000765"/>
          <a:ext cx="3853607" cy="3853607"/>
        </a:xfrm>
        <a:prstGeom prst="circularArrow">
          <a:avLst>
            <a:gd name="adj1" fmla="val 4687"/>
            <a:gd name="adj2" fmla="val 299029"/>
            <a:gd name="adj3" fmla="val 2540116"/>
            <a:gd name="adj4" fmla="val 1581061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141C4D-D525-4191-9F73-F3D0951C7091}">
      <dsp:nvSpPr>
        <dsp:cNvPr id="0" name=""/>
        <dsp:cNvSpPr/>
      </dsp:nvSpPr>
      <dsp:spPr>
        <a:xfrm>
          <a:off x="2188825" y="1261683"/>
          <a:ext cx="2799886" cy="279988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F90A72-7944-4D78-A2F6-478A262EAF71}">
      <dsp:nvSpPr>
        <dsp:cNvPr id="0" name=""/>
        <dsp:cNvSpPr/>
      </dsp:nvSpPr>
      <dsp:spPr>
        <a:xfrm>
          <a:off x="3306728" y="-234321"/>
          <a:ext cx="3018841" cy="301884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E846D-5B53-469E-B5B4-E66688330E94}">
      <dsp:nvSpPr>
        <dsp:cNvPr id="0" name=""/>
        <dsp:cNvSpPr/>
      </dsp:nvSpPr>
      <dsp:spPr>
        <a:xfrm>
          <a:off x="2349962" y="1398697"/>
          <a:ext cx="508872" cy="91440"/>
        </a:xfrm>
        <a:custGeom>
          <a:avLst/>
          <a:gdLst/>
          <a:ahLst/>
          <a:cxnLst/>
          <a:rect l="0" t="0" r="0" b="0"/>
          <a:pathLst>
            <a:path>
              <a:moveTo>
                <a:pt x="0" y="45720"/>
              </a:moveTo>
              <a:lnTo>
                <a:pt x="50887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2590911" y="1441720"/>
        <a:ext cx="26973" cy="5394"/>
      </dsp:txXfrm>
    </dsp:sp>
    <dsp:sp modelId="{4263CD2F-137C-487D-A7E0-FD96E3DB1746}">
      <dsp:nvSpPr>
        <dsp:cNvPr id="0" name=""/>
        <dsp:cNvSpPr/>
      </dsp:nvSpPr>
      <dsp:spPr>
        <a:xfrm>
          <a:off x="6230" y="740758"/>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id-ID" sz="1500" b="1" kern="1200" dirty="0" smtClean="0"/>
            <a:t>Menghasilkan Prop PKM yang didanai (35%)</a:t>
          </a:r>
          <a:endParaRPr lang="id-ID" sz="1500" b="1" kern="1200" dirty="0"/>
        </a:p>
      </dsp:txBody>
      <dsp:txXfrm>
        <a:off x="6230" y="740758"/>
        <a:ext cx="2345531" cy="1407318"/>
      </dsp:txXfrm>
    </dsp:sp>
    <dsp:sp modelId="{17E501D4-705D-40D6-9153-1AB2A266EEDD}">
      <dsp:nvSpPr>
        <dsp:cNvPr id="0" name=""/>
        <dsp:cNvSpPr/>
      </dsp:nvSpPr>
      <dsp:spPr>
        <a:xfrm>
          <a:off x="5234965" y="1398697"/>
          <a:ext cx="508872" cy="91440"/>
        </a:xfrm>
        <a:custGeom>
          <a:avLst/>
          <a:gdLst/>
          <a:ahLst/>
          <a:cxnLst/>
          <a:rect l="0" t="0" r="0" b="0"/>
          <a:pathLst>
            <a:path>
              <a:moveTo>
                <a:pt x="0" y="45720"/>
              </a:moveTo>
              <a:lnTo>
                <a:pt x="50887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475914" y="1441720"/>
        <a:ext cx="26973" cy="5394"/>
      </dsp:txXfrm>
    </dsp:sp>
    <dsp:sp modelId="{A5FBF776-12DF-4F91-A8C7-4857FD7CE856}">
      <dsp:nvSpPr>
        <dsp:cNvPr id="0" name=""/>
        <dsp:cNvSpPr/>
      </dsp:nvSpPr>
      <dsp:spPr>
        <a:xfrm>
          <a:off x="2891234" y="740758"/>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id-ID" sz="1500" b="1" kern="1200" dirty="0" smtClean="0"/>
            <a:t>Melaksanakan kegiatan dengan target kreativitas dan inovasi yang tinggi </a:t>
          </a:r>
          <a:endParaRPr lang="id-ID" sz="1500" b="1" kern="1200" dirty="0"/>
        </a:p>
      </dsp:txBody>
      <dsp:txXfrm>
        <a:off x="2891234" y="740758"/>
        <a:ext cx="2345531" cy="1407318"/>
      </dsp:txXfrm>
    </dsp:sp>
    <dsp:sp modelId="{F1F5FBD4-EAA8-4AC5-9A59-C463E8EF3527}">
      <dsp:nvSpPr>
        <dsp:cNvPr id="0" name=""/>
        <dsp:cNvSpPr/>
      </dsp:nvSpPr>
      <dsp:spPr>
        <a:xfrm>
          <a:off x="1178996" y="2146276"/>
          <a:ext cx="5770006" cy="508872"/>
        </a:xfrm>
        <a:custGeom>
          <a:avLst/>
          <a:gdLst/>
          <a:ahLst/>
          <a:cxnLst/>
          <a:rect l="0" t="0" r="0" b="0"/>
          <a:pathLst>
            <a:path>
              <a:moveTo>
                <a:pt x="5770006" y="0"/>
              </a:moveTo>
              <a:lnTo>
                <a:pt x="5770006" y="271536"/>
              </a:lnTo>
              <a:lnTo>
                <a:pt x="0" y="271536"/>
              </a:lnTo>
              <a:lnTo>
                <a:pt x="0" y="50887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919120" y="2398015"/>
        <a:ext cx="289758" cy="5394"/>
      </dsp:txXfrm>
    </dsp:sp>
    <dsp:sp modelId="{959B5947-BC9C-4D2D-A885-312E2DCF4EF4}">
      <dsp:nvSpPr>
        <dsp:cNvPr id="0" name=""/>
        <dsp:cNvSpPr/>
      </dsp:nvSpPr>
      <dsp:spPr>
        <a:xfrm>
          <a:off x="5776237" y="740758"/>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id-ID" sz="1500" b="1" kern="1200" dirty="0" smtClean="0"/>
            <a:t>Menyiapkan Monev internal dan external</a:t>
          </a:r>
        </a:p>
        <a:p>
          <a:pPr lvl="0" algn="ctr" defTabSz="666750">
            <a:lnSpc>
              <a:spcPct val="90000"/>
            </a:lnSpc>
            <a:spcBef>
              <a:spcPct val="0"/>
            </a:spcBef>
            <a:spcAft>
              <a:spcPct val="35000"/>
            </a:spcAft>
          </a:pPr>
          <a:r>
            <a:rPr lang="id-ID" sz="1500" b="1" kern="1200" dirty="0" smtClean="0"/>
            <a:t>(50%)</a:t>
          </a:r>
          <a:endParaRPr lang="id-ID" sz="1500" b="1" kern="1200" dirty="0"/>
        </a:p>
      </dsp:txBody>
      <dsp:txXfrm>
        <a:off x="5776237" y="740758"/>
        <a:ext cx="2345531" cy="1407318"/>
      </dsp:txXfrm>
    </dsp:sp>
    <dsp:sp modelId="{6455EF0F-0031-4D83-BF17-008E5BDD5DA0}">
      <dsp:nvSpPr>
        <dsp:cNvPr id="0" name=""/>
        <dsp:cNvSpPr/>
      </dsp:nvSpPr>
      <dsp:spPr>
        <a:xfrm>
          <a:off x="2349962" y="3345488"/>
          <a:ext cx="508872" cy="91440"/>
        </a:xfrm>
        <a:custGeom>
          <a:avLst/>
          <a:gdLst/>
          <a:ahLst/>
          <a:cxnLst/>
          <a:rect l="0" t="0" r="0" b="0"/>
          <a:pathLst>
            <a:path>
              <a:moveTo>
                <a:pt x="0" y="45720"/>
              </a:moveTo>
              <a:lnTo>
                <a:pt x="50887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2590911" y="3388511"/>
        <a:ext cx="26973" cy="5394"/>
      </dsp:txXfrm>
    </dsp:sp>
    <dsp:sp modelId="{8CE1DA0F-9526-4E90-9717-45C4B4BD2452}">
      <dsp:nvSpPr>
        <dsp:cNvPr id="0" name=""/>
        <dsp:cNvSpPr/>
      </dsp:nvSpPr>
      <dsp:spPr>
        <a:xfrm>
          <a:off x="6230" y="2687549"/>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id-ID" sz="1500" b="1" kern="1200" dirty="0" smtClean="0"/>
            <a:t>Membuat : laporan kemajuan (15%), laporan akhir (15%), poster dan jurnal (25%) dg kualitas maksimal</a:t>
          </a:r>
          <a:endParaRPr lang="id-ID" sz="1500" b="1" kern="1200" dirty="0"/>
        </a:p>
      </dsp:txBody>
      <dsp:txXfrm>
        <a:off x="6230" y="2687549"/>
        <a:ext cx="2345531" cy="1407318"/>
      </dsp:txXfrm>
    </dsp:sp>
    <dsp:sp modelId="{778456BD-8C40-4038-9610-35AD3B645B92}">
      <dsp:nvSpPr>
        <dsp:cNvPr id="0" name=""/>
        <dsp:cNvSpPr/>
      </dsp:nvSpPr>
      <dsp:spPr>
        <a:xfrm>
          <a:off x="2891234" y="2687549"/>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id-ID" sz="1500" b="1" kern="1200" dirty="0" smtClean="0"/>
            <a:t>PIMNAS Presentasi (60%)</a:t>
          </a:r>
          <a:endParaRPr lang="id-ID" sz="1500" b="1" kern="1200" dirty="0"/>
        </a:p>
      </dsp:txBody>
      <dsp:txXfrm>
        <a:off x="2891234" y="2687549"/>
        <a:ext cx="2345531" cy="1407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241F1-7083-47BF-B805-6732CA31E9AE}">
      <dsp:nvSpPr>
        <dsp:cNvPr id="0" name=""/>
        <dsp:cNvSpPr/>
      </dsp:nvSpPr>
      <dsp:spPr>
        <a:xfrm>
          <a:off x="464939" y="3144"/>
          <a:ext cx="3090788" cy="1854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1. Membaca dan memahami buku pedoman PKM dan pelaksanaan Pimnas</a:t>
          </a:r>
          <a:endParaRPr lang="id-ID" sz="1600" kern="1200" dirty="0"/>
        </a:p>
      </dsp:txBody>
      <dsp:txXfrm>
        <a:off x="464939" y="3144"/>
        <a:ext cx="3090788" cy="1854472"/>
      </dsp:txXfrm>
    </dsp:sp>
    <dsp:sp modelId="{4DC9418C-5C1F-4103-A45E-3DECDB65B973}">
      <dsp:nvSpPr>
        <dsp:cNvPr id="0" name=""/>
        <dsp:cNvSpPr/>
      </dsp:nvSpPr>
      <dsp:spPr>
        <a:xfrm>
          <a:off x="3864805" y="3144"/>
          <a:ext cx="3090788" cy="1854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d-ID" sz="1600" kern="1200" dirty="0" smtClean="0"/>
            <a:t>2. Mengarahkan kegiatan mahasiswa dengan bobot kreativitas dan inovasi yang tinggi</a:t>
          </a:r>
        </a:p>
        <a:p>
          <a:pPr lvl="0" algn="ctr" defTabSz="711200">
            <a:lnSpc>
              <a:spcPct val="90000"/>
            </a:lnSpc>
            <a:spcBef>
              <a:spcPct val="0"/>
            </a:spcBef>
            <a:spcAft>
              <a:spcPct val="35000"/>
            </a:spcAft>
          </a:pPr>
          <a:endParaRPr lang="id-ID" sz="1600" kern="1200" dirty="0"/>
        </a:p>
      </dsp:txBody>
      <dsp:txXfrm>
        <a:off x="3864805" y="3144"/>
        <a:ext cx="3090788" cy="1854472"/>
      </dsp:txXfrm>
    </dsp:sp>
    <dsp:sp modelId="{B2C9FFE5-3710-4661-AFB4-70EA40D01324}">
      <dsp:nvSpPr>
        <dsp:cNvPr id="0" name=""/>
        <dsp:cNvSpPr/>
      </dsp:nvSpPr>
      <dsp:spPr>
        <a:xfrm>
          <a:off x="7264672" y="3144"/>
          <a:ext cx="3090788" cy="1854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d-ID" sz="1600" kern="1200" dirty="0" smtClean="0"/>
            <a:t>3. Mendampingi, memberikan saran dan mengevaluasi mhsw dalam pelaksanaan kegiatan PKM</a:t>
          </a:r>
        </a:p>
        <a:p>
          <a:pPr lvl="0" algn="ctr" defTabSz="711200">
            <a:lnSpc>
              <a:spcPct val="90000"/>
            </a:lnSpc>
            <a:spcBef>
              <a:spcPct val="0"/>
            </a:spcBef>
            <a:spcAft>
              <a:spcPct val="35000"/>
            </a:spcAft>
          </a:pPr>
          <a:endParaRPr lang="id-ID" sz="1600" kern="1200" dirty="0"/>
        </a:p>
      </dsp:txBody>
      <dsp:txXfrm>
        <a:off x="7264672" y="3144"/>
        <a:ext cx="3090788" cy="1854472"/>
      </dsp:txXfrm>
    </dsp:sp>
    <dsp:sp modelId="{CE4C8685-5F88-467C-ADA7-4A68569B7A98}">
      <dsp:nvSpPr>
        <dsp:cNvPr id="0" name=""/>
        <dsp:cNvSpPr/>
      </dsp:nvSpPr>
      <dsp:spPr>
        <a:xfrm>
          <a:off x="2164872" y="2166695"/>
          <a:ext cx="3090788" cy="1854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d-ID" sz="1600" kern="1200" dirty="0" smtClean="0"/>
            <a:t>4. Mendampingi mhsw baik pada saat Monev maupun Pimnas</a:t>
          </a:r>
        </a:p>
        <a:p>
          <a:pPr lvl="0" algn="ctr" defTabSz="711200">
            <a:lnSpc>
              <a:spcPct val="90000"/>
            </a:lnSpc>
            <a:spcBef>
              <a:spcPct val="0"/>
            </a:spcBef>
            <a:spcAft>
              <a:spcPct val="35000"/>
            </a:spcAft>
          </a:pPr>
          <a:endParaRPr lang="id-ID" sz="1600" kern="1200" dirty="0"/>
        </a:p>
      </dsp:txBody>
      <dsp:txXfrm>
        <a:off x="2164872" y="2166695"/>
        <a:ext cx="3090788" cy="1854472"/>
      </dsp:txXfrm>
    </dsp:sp>
    <dsp:sp modelId="{202D70A8-3BB4-4A72-9FB4-F2CBC5936EBC}">
      <dsp:nvSpPr>
        <dsp:cNvPr id="0" name=""/>
        <dsp:cNvSpPr/>
      </dsp:nvSpPr>
      <dsp:spPr>
        <a:xfrm>
          <a:off x="5564739" y="2166695"/>
          <a:ext cx="3090788" cy="1854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d-ID" sz="1600" kern="1200" dirty="0" smtClean="0"/>
            <a:t>5. Mengkoreksi dan memberikan masukan kepada mhsw dalam membuat : laporan kemajuan, lap akhir, Poster dan jurnal</a:t>
          </a:r>
        </a:p>
        <a:p>
          <a:pPr lvl="0" algn="ctr" defTabSz="889000">
            <a:lnSpc>
              <a:spcPct val="90000"/>
            </a:lnSpc>
            <a:spcBef>
              <a:spcPct val="0"/>
            </a:spcBef>
            <a:spcAft>
              <a:spcPct val="35000"/>
            </a:spcAft>
          </a:pPr>
          <a:endParaRPr lang="id-ID" sz="1600" kern="1200" dirty="0"/>
        </a:p>
      </dsp:txBody>
      <dsp:txXfrm>
        <a:off x="5564739" y="2166695"/>
        <a:ext cx="3090788" cy="1854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41605-521B-4237-8B50-019A27B82998}">
      <dsp:nvSpPr>
        <dsp:cNvPr id="0" name=""/>
        <dsp:cNvSpPr/>
      </dsp:nvSpPr>
      <dsp:spPr>
        <a:xfrm>
          <a:off x="1169920" y="232431"/>
          <a:ext cx="4143875" cy="12949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7120" tIns="60960" rIns="60960" bIns="60960" numCol="1" spcCol="1270" anchor="ctr" anchorCtr="0">
          <a:noAutofit/>
        </a:bodyPr>
        <a:lstStyle/>
        <a:p>
          <a:pPr lvl="0" algn="l" defTabSz="711200">
            <a:lnSpc>
              <a:spcPct val="90000"/>
            </a:lnSpc>
            <a:spcBef>
              <a:spcPct val="0"/>
            </a:spcBef>
            <a:spcAft>
              <a:spcPct val="35000"/>
            </a:spcAft>
          </a:pPr>
          <a:r>
            <a:rPr lang="id-ID" sz="1600" b="1" kern="1200" dirty="0" smtClean="0">
              <a:solidFill>
                <a:schemeClr val="tx1"/>
              </a:solidFill>
            </a:rPr>
            <a:t>Membuat Panitia Khusus untuk menghadapi PIMNAS 2016</a:t>
          </a:r>
          <a:endParaRPr lang="id-ID" sz="1600" b="1" kern="1200" dirty="0">
            <a:solidFill>
              <a:schemeClr val="tx1"/>
            </a:solidFill>
          </a:endParaRPr>
        </a:p>
      </dsp:txBody>
      <dsp:txXfrm>
        <a:off x="1169920" y="232431"/>
        <a:ext cx="4143875" cy="1294960"/>
      </dsp:txXfrm>
    </dsp:sp>
    <dsp:sp modelId="{CFFD7025-6EF7-47D2-8A4F-84087E9A76B1}">
      <dsp:nvSpPr>
        <dsp:cNvPr id="0" name=""/>
        <dsp:cNvSpPr/>
      </dsp:nvSpPr>
      <dsp:spPr>
        <a:xfrm>
          <a:off x="997259" y="45381"/>
          <a:ext cx="906472" cy="135970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65444-BF9A-488D-A480-AFBC604E8576}">
      <dsp:nvSpPr>
        <dsp:cNvPr id="0" name=""/>
        <dsp:cNvSpPr/>
      </dsp:nvSpPr>
      <dsp:spPr>
        <a:xfrm>
          <a:off x="5679265" y="232431"/>
          <a:ext cx="4143875" cy="12949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7120" tIns="60960" rIns="60960" bIns="60960" numCol="1" spcCol="1270" anchor="ctr" anchorCtr="0">
          <a:noAutofit/>
        </a:bodyPr>
        <a:lstStyle/>
        <a:p>
          <a:pPr lvl="0" algn="l" defTabSz="711200">
            <a:lnSpc>
              <a:spcPct val="90000"/>
            </a:lnSpc>
            <a:spcBef>
              <a:spcPct val="0"/>
            </a:spcBef>
            <a:spcAft>
              <a:spcPct val="35000"/>
            </a:spcAft>
          </a:pPr>
          <a:r>
            <a:rPr lang="id-ID" sz="1600" b="1" kern="1200" dirty="0" smtClean="0">
              <a:solidFill>
                <a:schemeClr val="tx1"/>
              </a:solidFill>
            </a:rPr>
            <a:t>Membuat jadwal kegiatan dari awal tahun sampai kegiatan PIMNAS</a:t>
          </a:r>
          <a:endParaRPr lang="id-ID" sz="1600" b="1" kern="1200" dirty="0">
            <a:solidFill>
              <a:schemeClr val="tx1"/>
            </a:solidFill>
          </a:endParaRPr>
        </a:p>
      </dsp:txBody>
      <dsp:txXfrm>
        <a:off x="5679265" y="232431"/>
        <a:ext cx="4143875" cy="1294960"/>
      </dsp:txXfrm>
    </dsp:sp>
    <dsp:sp modelId="{FDF4BEC9-CEE0-455F-B0DC-11E0AA42840B}">
      <dsp:nvSpPr>
        <dsp:cNvPr id="0" name=""/>
        <dsp:cNvSpPr/>
      </dsp:nvSpPr>
      <dsp:spPr>
        <a:xfrm>
          <a:off x="5506604" y="45381"/>
          <a:ext cx="906472" cy="135970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679239-F758-43C0-B6AB-7608D012D933}">
      <dsp:nvSpPr>
        <dsp:cNvPr id="0" name=""/>
        <dsp:cNvSpPr/>
      </dsp:nvSpPr>
      <dsp:spPr>
        <a:xfrm>
          <a:off x="1169920" y="1862643"/>
          <a:ext cx="4143875" cy="12949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7120" tIns="60960" rIns="60960" bIns="60960" numCol="1" spcCol="1270" anchor="ctr" anchorCtr="0">
          <a:noAutofit/>
        </a:bodyPr>
        <a:lstStyle/>
        <a:p>
          <a:pPr lvl="0" algn="l" defTabSz="711200">
            <a:lnSpc>
              <a:spcPct val="90000"/>
            </a:lnSpc>
            <a:spcBef>
              <a:spcPct val="0"/>
            </a:spcBef>
            <a:spcAft>
              <a:spcPct val="35000"/>
            </a:spcAft>
          </a:pPr>
          <a:r>
            <a:rPr lang="id-ID" sz="1600" b="1" kern="1200" dirty="0" smtClean="0">
              <a:solidFill>
                <a:schemeClr val="tx1"/>
              </a:solidFill>
            </a:rPr>
            <a:t>Mempersiapkan dan Memberikan dana talangan untk kelompok yang lolos pendanaan</a:t>
          </a:r>
          <a:endParaRPr lang="id-ID" sz="1600" b="1" kern="1200" dirty="0">
            <a:solidFill>
              <a:schemeClr val="tx1"/>
            </a:solidFill>
          </a:endParaRPr>
        </a:p>
      </dsp:txBody>
      <dsp:txXfrm>
        <a:off x="1169920" y="1862643"/>
        <a:ext cx="4143875" cy="1294960"/>
      </dsp:txXfrm>
    </dsp:sp>
    <dsp:sp modelId="{9A6AEDA9-FE86-4D2B-B49A-52B2CE8538BF}">
      <dsp:nvSpPr>
        <dsp:cNvPr id="0" name=""/>
        <dsp:cNvSpPr/>
      </dsp:nvSpPr>
      <dsp:spPr>
        <a:xfrm>
          <a:off x="997259" y="1675593"/>
          <a:ext cx="906472" cy="135970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AAD84-0380-443E-95EF-F287D9BE4DA1}">
      <dsp:nvSpPr>
        <dsp:cNvPr id="0" name=""/>
        <dsp:cNvSpPr/>
      </dsp:nvSpPr>
      <dsp:spPr>
        <a:xfrm>
          <a:off x="5679265" y="1862643"/>
          <a:ext cx="4143875" cy="12949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7120" tIns="60960" rIns="60960" bIns="60960" numCol="1" spcCol="1270" anchor="ctr" anchorCtr="0">
          <a:noAutofit/>
        </a:bodyPr>
        <a:lstStyle/>
        <a:p>
          <a:pPr lvl="0" algn="l" defTabSz="711200">
            <a:lnSpc>
              <a:spcPct val="90000"/>
            </a:lnSpc>
            <a:spcBef>
              <a:spcPct val="0"/>
            </a:spcBef>
            <a:spcAft>
              <a:spcPct val="35000"/>
            </a:spcAft>
          </a:pPr>
          <a:r>
            <a:rPr lang="id-ID" sz="1600" b="1" kern="1200" dirty="0" smtClean="0">
              <a:solidFill>
                <a:schemeClr val="tx1"/>
              </a:solidFill>
            </a:rPr>
            <a:t>Mempersiapkan sarana dan prasarana baik untuk monev internal maupun external</a:t>
          </a:r>
          <a:endParaRPr lang="id-ID" sz="1600" b="1" kern="1200" dirty="0">
            <a:solidFill>
              <a:schemeClr val="tx1"/>
            </a:solidFill>
          </a:endParaRPr>
        </a:p>
      </dsp:txBody>
      <dsp:txXfrm>
        <a:off x="5679265" y="1862643"/>
        <a:ext cx="4143875" cy="1294960"/>
      </dsp:txXfrm>
    </dsp:sp>
    <dsp:sp modelId="{2584FE8B-9771-4389-9AEE-E69E5D7B4450}">
      <dsp:nvSpPr>
        <dsp:cNvPr id="0" name=""/>
        <dsp:cNvSpPr/>
      </dsp:nvSpPr>
      <dsp:spPr>
        <a:xfrm>
          <a:off x="5506604" y="1675593"/>
          <a:ext cx="906472" cy="135970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4D4E96-50E9-4554-B9BF-F8CEAEA762FC}">
      <dsp:nvSpPr>
        <dsp:cNvPr id="0" name=""/>
        <dsp:cNvSpPr/>
      </dsp:nvSpPr>
      <dsp:spPr>
        <a:xfrm>
          <a:off x="3424593" y="3492855"/>
          <a:ext cx="4143875" cy="12949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7120" tIns="60960" rIns="60960" bIns="60960" numCol="1" spcCol="1270" anchor="ctr" anchorCtr="0">
          <a:noAutofit/>
        </a:bodyPr>
        <a:lstStyle/>
        <a:p>
          <a:pPr lvl="0" algn="l" defTabSz="711200">
            <a:lnSpc>
              <a:spcPct val="90000"/>
            </a:lnSpc>
            <a:spcBef>
              <a:spcPct val="0"/>
            </a:spcBef>
            <a:spcAft>
              <a:spcPct val="35000"/>
            </a:spcAft>
          </a:pPr>
          <a:r>
            <a:rPr lang="id-ID" sz="1600" b="1" kern="1200" dirty="0" smtClean="0">
              <a:solidFill>
                <a:schemeClr val="tx1"/>
              </a:solidFill>
            </a:rPr>
            <a:t>Mengundang reviewer inti dari luar UB untuk penyegaran mhsw dan dosen pembimbing, baik sebelum monev external maupun saat akan PIMNAS</a:t>
          </a:r>
          <a:endParaRPr lang="id-ID" sz="1600" b="1" kern="1200" dirty="0">
            <a:solidFill>
              <a:schemeClr val="tx1"/>
            </a:solidFill>
          </a:endParaRPr>
        </a:p>
      </dsp:txBody>
      <dsp:txXfrm>
        <a:off x="3424593" y="3492855"/>
        <a:ext cx="4143875" cy="1294960"/>
      </dsp:txXfrm>
    </dsp:sp>
    <dsp:sp modelId="{481ED908-BD82-4240-BAE2-ADC7CE32DE15}">
      <dsp:nvSpPr>
        <dsp:cNvPr id="0" name=""/>
        <dsp:cNvSpPr/>
      </dsp:nvSpPr>
      <dsp:spPr>
        <a:xfrm>
          <a:off x="3251931" y="3305805"/>
          <a:ext cx="906472" cy="135970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55E2B-45B8-495B-B4ED-15D9080EB2B0}">
      <dsp:nvSpPr>
        <dsp:cNvPr id="0" name=""/>
        <dsp:cNvSpPr/>
      </dsp:nvSpPr>
      <dsp:spPr>
        <a:xfrm>
          <a:off x="0" y="366690"/>
          <a:ext cx="8128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39385-D8C1-4677-8881-ED97A4FDBE5E}">
      <dsp:nvSpPr>
        <dsp:cNvPr id="0" name=""/>
        <dsp:cNvSpPr/>
      </dsp:nvSpPr>
      <dsp:spPr>
        <a:xfrm>
          <a:off x="406400" y="52533"/>
          <a:ext cx="568960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id-ID" sz="1600" b="1" kern="1200" dirty="0" smtClean="0"/>
            <a:t>Paham tentang mekanisme sistem penilaian di PKM</a:t>
          </a:r>
          <a:endParaRPr lang="id-ID" sz="1600" b="1" kern="1200" dirty="0"/>
        </a:p>
      </dsp:txBody>
      <dsp:txXfrm>
        <a:off x="440985" y="87118"/>
        <a:ext cx="5620430" cy="639310"/>
      </dsp:txXfrm>
    </dsp:sp>
    <dsp:sp modelId="{E3DCBBFD-4D72-4A54-9C5A-B0FF2A7774F7}">
      <dsp:nvSpPr>
        <dsp:cNvPr id="0" name=""/>
        <dsp:cNvSpPr/>
      </dsp:nvSpPr>
      <dsp:spPr>
        <a:xfrm>
          <a:off x="0" y="1495413"/>
          <a:ext cx="8128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4348C4-3EC9-4587-8A51-0DC115D8B690}">
      <dsp:nvSpPr>
        <dsp:cNvPr id="0" name=""/>
        <dsp:cNvSpPr/>
      </dsp:nvSpPr>
      <dsp:spPr>
        <a:xfrm>
          <a:off x="406400" y="1116121"/>
          <a:ext cx="568960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id-ID" sz="1600" b="1" kern="1200" dirty="0" smtClean="0"/>
            <a:t>Paham tentang poin-poin penting dalam penilaian untuk setiap tahapan</a:t>
          </a:r>
          <a:endParaRPr lang="id-ID" sz="1600" b="1" kern="1200" dirty="0"/>
        </a:p>
      </dsp:txBody>
      <dsp:txXfrm>
        <a:off x="440985" y="1150706"/>
        <a:ext cx="5620430" cy="639310"/>
      </dsp:txXfrm>
    </dsp:sp>
    <dsp:sp modelId="{1B74F2C1-B1BD-463A-A7E5-382099623D8F}">
      <dsp:nvSpPr>
        <dsp:cNvPr id="0" name=""/>
        <dsp:cNvSpPr/>
      </dsp:nvSpPr>
      <dsp:spPr>
        <a:xfrm>
          <a:off x="0" y="2584053"/>
          <a:ext cx="8128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103540-4C9A-47FE-98D9-4E29E2375AED}">
      <dsp:nvSpPr>
        <dsp:cNvPr id="0" name=""/>
        <dsp:cNvSpPr/>
      </dsp:nvSpPr>
      <dsp:spPr>
        <a:xfrm>
          <a:off x="406400" y="2229813"/>
          <a:ext cx="568960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id-ID" sz="1600" b="1" kern="1200" dirty="0" smtClean="0"/>
            <a:t>Paham tentang bobot penilaian dari masing-masing skema di PKM</a:t>
          </a:r>
          <a:endParaRPr lang="id-ID" sz="1600" b="1" kern="1200" dirty="0"/>
        </a:p>
      </dsp:txBody>
      <dsp:txXfrm>
        <a:off x="440985" y="2264398"/>
        <a:ext cx="5620430" cy="639310"/>
      </dsp:txXfrm>
    </dsp:sp>
    <dsp:sp modelId="{863F00DC-D2B0-479F-BDBD-4B9EDD3D172B}">
      <dsp:nvSpPr>
        <dsp:cNvPr id="0" name=""/>
        <dsp:cNvSpPr/>
      </dsp:nvSpPr>
      <dsp:spPr>
        <a:xfrm>
          <a:off x="0" y="3672693"/>
          <a:ext cx="8128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FEC1E7-7A1F-4279-A860-3004B86FD302}">
      <dsp:nvSpPr>
        <dsp:cNvPr id="0" name=""/>
        <dsp:cNvSpPr/>
      </dsp:nvSpPr>
      <dsp:spPr>
        <a:xfrm>
          <a:off x="406400" y="3318453"/>
          <a:ext cx="568960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id-ID" sz="1600" b="1" kern="1200" dirty="0" smtClean="0"/>
            <a:t>Mampu menunjukan hasil kegiatan yang kreatif dan inovatif</a:t>
          </a:r>
          <a:endParaRPr lang="id-ID" sz="1600" b="1" kern="1200" dirty="0"/>
        </a:p>
      </dsp:txBody>
      <dsp:txXfrm>
        <a:off x="440985" y="3353038"/>
        <a:ext cx="5620430" cy="639310"/>
      </dsp:txXfrm>
    </dsp:sp>
    <dsp:sp modelId="{D09EF9B4-AC97-4F05-8812-299227CB8C32}">
      <dsp:nvSpPr>
        <dsp:cNvPr id="0" name=""/>
        <dsp:cNvSpPr/>
      </dsp:nvSpPr>
      <dsp:spPr>
        <a:xfrm>
          <a:off x="0" y="4761333"/>
          <a:ext cx="8128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15D6C7-65C6-4455-83D3-670ED2AF5A84}">
      <dsp:nvSpPr>
        <dsp:cNvPr id="0" name=""/>
        <dsp:cNvSpPr/>
      </dsp:nvSpPr>
      <dsp:spPr>
        <a:xfrm>
          <a:off x="406400" y="4407093"/>
          <a:ext cx="568960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id-ID" sz="1600" b="1" kern="1200" dirty="0" smtClean="0"/>
            <a:t>Mempelajari dan mengevaluasi topik-topik yang menjadi pemenang pada PIMNAS sebelumnya</a:t>
          </a:r>
          <a:endParaRPr lang="id-ID" sz="1600" b="1" kern="1200" dirty="0"/>
        </a:p>
      </dsp:txBody>
      <dsp:txXfrm>
        <a:off x="440985" y="4441678"/>
        <a:ext cx="5620430" cy="63931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1AF36-B260-464B-9330-2E7DFA7166C6}" type="datetimeFigureOut">
              <a:rPr lang="id-ID" smtClean="0"/>
              <a:t>08/04/2016</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EFF70-ADBB-414D-83E1-A8F3798A29A3}" type="slidenum">
              <a:rPr lang="id-ID" smtClean="0"/>
              <a:t>‹#›</a:t>
            </a:fld>
            <a:endParaRPr lang="id-ID"/>
          </a:p>
        </p:txBody>
      </p:sp>
    </p:spTree>
    <p:extLst>
      <p:ext uri="{BB962C8B-B14F-4D97-AF65-F5344CB8AC3E}">
        <p14:creationId xmlns:p14="http://schemas.microsoft.com/office/powerpoint/2010/main" val="12456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685800" y="852488"/>
            <a:ext cx="5486400" cy="3086100"/>
          </a:xfrm>
          <a:ln/>
        </p:spPr>
      </p:sp>
      <p:sp>
        <p:nvSpPr>
          <p:cNvPr id="41987" name="Notes Placeholder 2"/>
          <p:cNvSpPr>
            <a:spLocks noGrp="1"/>
          </p:cNvSpPr>
          <p:nvPr>
            <p:ph type="body" idx="1"/>
          </p:nvPr>
        </p:nvSpPr>
        <p:spPr>
          <a:xfrm>
            <a:off x="685800" y="4221163"/>
            <a:ext cx="5486400" cy="4592637"/>
          </a:xfrm>
          <a:noFill/>
        </p:spPr>
        <p:txBody>
          <a:bodyPr/>
          <a:lstStyle/>
          <a:p>
            <a:pPr marL="169863" indent="-169863" algn="just">
              <a:buFontTx/>
              <a:buChar char="•"/>
            </a:pPr>
            <a:r>
              <a:rPr lang="en-US" altLang="id-ID" sz="1000" smtClean="0">
                <a:latin typeface="Arial" charset="0"/>
                <a:cs typeface="Arial" charset="0"/>
              </a:rPr>
              <a:t>Berdasarkan kerangka logis pilar utama Kemenristek &amp; Dikti yang telah dijelaskan sebelumnya, maka struktur organisasi Kemenristek &amp; Dikti mempunyai 5 Diitjen, yaitu Ditjen Pembelajaran dan Kemahasiswaan, Ditjen Kelembagaan Iptek dan Dikti, Ditjen Sumber Daya Iptek dan Dikti, Ditjen Penguatan Riset dan Pengembangan, dan Ditjen Penguatan Inovasi.</a:t>
            </a: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Ditjen Pembelajaran dan Kemahasiswaan mempunyai tugas menyelenggarakan perumusan dan pelaksanaan kebijakan di bidang pembelajaran dan kemahasiswaan. </a:t>
            </a: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Ditjen Kelembagaan Iptek dan Dikti mempunyai tugas menyelenggarakan perumusan dan pelaksanaan kebijakan di bidang kelembagaan pendidikan tinggi serta perumusan kebijakan, koordinasi dan sinkronisasi pelaksanaan kebijakan di bidang kelembagaan iptek. </a:t>
            </a: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Ditjen Sumber Daya Iptek dan Dikti mempunyai tugas menyelenggarakan perumusan dan pelaksanaan kebijakan di bidang sumber daya pendidikan tinggi serta perumusan kebijakan, koordinasi dan sinkronisasi pelaksanaan kebijakan di bidang sumber daya iptek. </a:t>
            </a: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Ditjen Penguatan Riset dan Pengembangan mempunyai tugas menyelenggarakan perumusan kebijakan, koordinasi dan sinkronisasi pelaksanaan kebijakan di bidang  penguatan riset dan pengembangan. </a:t>
            </a:r>
          </a:p>
          <a:p>
            <a:pPr marL="169863" indent="-169863" algn="just">
              <a:buFontTx/>
              <a:buChar char="•"/>
            </a:pPr>
            <a:endParaRPr lang="en-US" altLang="id-ID" sz="1000" smtClean="0">
              <a:latin typeface="Arial" charset="0"/>
              <a:cs typeface="Arial" charset="0"/>
            </a:endParaRP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Ditjen Penguatan Inovasi mempunyai tugas menyelenggarakan perumusan kebijakan, koordinasi dan sinkronisasi pelaksanaan kebijakan di bidang  penguatan inovasi. </a:t>
            </a:r>
          </a:p>
          <a:p>
            <a:pPr marL="169863" indent="-169863" algn="just">
              <a:buFontTx/>
              <a:buChar char="•"/>
            </a:pPr>
            <a:endParaRPr lang="en-US" altLang="id-ID" sz="1000" smtClean="0">
              <a:latin typeface="Arial" charset="0"/>
              <a:cs typeface="Arial" charset="0"/>
            </a:endParaRP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Selain itu, Menristek Dikti juga didukung juga oleh Sekjen dan Itjen. Dalam melaksanakan tugasnya, Menristek &amp; Dikti dibantu oleh Staf Ahli Bidang Akademik, Bidang Infrastruktur, dan Bidang Relevansi dan Produktivitas. </a:t>
            </a:r>
          </a:p>
        </p:txBody>
      </p:sp>
      <p:sp>
        <p:nvSpPr>
          <p:cNvPr id="4198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361D155-B5B0-431C-B24F-285A910B5E74}" type="slidenum">
              <a:rPr lang="en-US" altLang="id-ID" sz="1200" smtClean="0"/>
              <a:pPr/>
              <a:t>17</a:t>
            </a:fld>
            <a:endParaRPr lang="en-US" altLang="id-ID" sz="1200" smtClean="0"/>
          </a:p>
        </p:txBody>
      </p:sp>
    </p:spTree>
    <p:extLst>
      <p:ext uri="{BB962C8B-B14F-4D97-AF65-F5344CB8AC3E}">
        <p14:creationId xmlns:p14="http://schemas.microsoft.com/office/powerpoint/2010/main" val="4023775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A7E00F-45E7-4C92-817E-81C4A28DCBFB}" type="datetimeFigureOut">
              <a:rPr lang="id-ID" smtClean="0"/>
              <a:t>08/04/2016</a:t>
            </a:fld>
            <a:endParaRPr lang="id-ID"/>
          </a:p>
        </p:txBody>
      </p:sp>
      <p:sp>
        <p:nvSpPr>
          <p:cNvPr id="5" name="Footer Placeholder 4"/>
          <p:cNvSpPr>
            <a:spLocks noGrp="1"/>
          </p:cNvSpPr>
          <p:nvPr>
            <p:ph type="ftr" sz="quarter" idx="11"/>
          </p:nvPr>
        </p:nvSpPr>
        <p:spPr>
          <a:xfrm>
            <a:off x="1371600" y="4323845"/>
            <a:ext cx="6400800" cy="365125"/>
          </a:xfrm>
        </p:spPr>
        <p:txBody>
          <a:bodyPr/>
          <a:lstStyle/>
          <a:p>
            <a:endParaRPr lang="id-ID"/>
          </a:p>
        </p:txBody>
      </p:sp>
      <p:sp>
        <p:nvSpPr>
          <p:cNvPr id="6" name="Slide Number Placeholder 5"/>
          <p:cNvSpPr>
            <a:spLocks noGrp="1"/>
          </p:cNvSpPr>
          <p:nvPr>
            <p:ph type="sldNum" sz="quarter" idx="12"/>
          </p:nvPr>
        </p:nvSpPr>
        <p:spPr>
          <a:xfrm>
            <a:off x="8077200" y="1430866"/>
            <a:ext cx="2743200" cy="365125"/>
          </a:xfrm>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71134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7E00F-45E7-4C92-817E-81C4A28DCBFB}" type="datetimeFigureOut">
              <a:rPr lang="id-ID" smtClean="0"/>
              <a:t>08/04/2016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285402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AA7E00F-45E7-4C92-817E-81C4A28DCBFB}" type="datetimeFigureOut">
              <a:rPr lang="id-ID" smtClean="0"/>
              <a:t>08/04/2016</a:t>
            </a:fld>
            <a:endParaRPr lang="id-ID"/>
          </a:p>
        </p:txBody>
      </p:sp>
      <p:sp>
        <p:nvSpPr>
          <p:cNvPr id="6" name="Footer Placeholder 5"/>
          <p:cNvSpPr>
            <a:spLocks noGrp="1"/>
          </p:cNvSpPr>
          <p:nvPr>
            <p:ph type="ftr" sz="quarter" idx="11"/>
          </p:nvPr>
        </p:nvSpPr>
        <p:spPr>
          <a:xfrm>
            <a:off x="685800" y="379941"/>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371436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AA7E00F-45E7-4C92-817E-81C4A28DCBFB}" type="datetimeFigureOut">
              <a:rPr lang="id-ID" smtClean="0"/>
              <a:t>08/04/2016</a:t>
            </a:fld>
            <a:endParaRPr lang="id-ID"/>
          </a:p>
        </p:txBody>
      </p:sp>
      <p:sp>
        <p:nvSpPr>
          <p:cNvPr id="6" name="Footer Placeholder 5"/>
          <p:cNvSpPr>
            <a:spLocks noGrp="1"/>
          </p:cNvSpPr>
          <p:nvPr>
            <p:ph type="ftr" sz="quarter" idx="11"/>
          </p:nvPr>
        </p:nvSpPr>
        <p:spPr>
          <a:xfrm>
            <a:off x="685800" y="379941"/>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7D630772-D1E3-4500-B16F-5D3A68052877}" type="slidenum">
              <a:rPr lang="id-ID" smtClean="0"/>
              <a:t>‹#›</a:t>
            </a:fld>
            <a:endParaRPr lang="id-ID"/>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9338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AA7E00F-45E7-4C92-817E-81C4A28DCBFB}" type="datetimeFigureOut">
              <a:rPr lang="id-ID" smtClean="0"/>
              <a:t>08/04/2016</a:t>
            </a:fld>
            <a:endParaRPr lang="id-ID"/>
          </a:p>
        </p:txBody>
      </p:sp>
      <p:sp>
        <p:nvSpPr>
          <p:cNvPr id="6" name="Footer Placeholder 5"/>
          <p:cNvSpPr>
            <a:spLocks noGrp="1"/>
          </p:cNvSpPr>
          <p:nvPr>
            <p:ph type="ftr" sz="quarter" idx="11"/>
          </p:nvPr>
        </p:nvSpPr>
        <p:spPr>
          <a:xfrm>
            <a:off x="685800" y="378883"/>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2930095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AA7E00F-45E7-4C92-817E-81C4A28DCBFB}" type="datetimeFigureOut">
              <a:rPr lang="id-ID" smtClean="0"/>
              <a:t>08/04/2016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341255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AA7E00F-45E7-4C92-817E-81C4A28DCBFB}" type="datetimeFigureOut">
              <a:rPr lang="id-ID" smtClean="0"/>
              <a:t>08/04/2016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800007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A7E00F-45E7-4C92-817E-81C4A28DCBFB}" type="datetimeFigureOut">
              <a:rPr lang="id-ID" smtClean="0"/>
              <a:t>08/04/2016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3124687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AA7E00F-45E7-4C92-817E-81C4A28DCBFB}" type="datetimeFigureOut">
              <a:rPr lang="id-ID" smtClean="0"/>
              <a:t>08/04/2016</a:t>
            </a:fld>
            <a:endParaRPr lang="id-ID"/>
          </a:p>
        </p:txBody>
      </p:sp>
      <p:sp>
        <p:nvSpPr>
          <p:cNvPr id="5" name="Footer Placeholder 4"/>
          <p:cNvSpPr>
            <a:spLocks noGrp="1"/>
          </p:cNvSpPr>
          <p:nvPr>
            <p:ph type="ftr" sz="quarter" idx="11"/>
          </p:nvPr>
        </p:nvSpPr>
        <p:spPr>
          <a:xfrm>
            <a:off x="685800" y="381000"/>
            <a:ext cx="6991492" cy="365125"/>
          </a:xfrm>
        </p:spPr>
        <p:txBody>
          <a:bodyPr/>
          <a:lstStyle/>
          <a:p>
            <a:endParaRPr lang="id-ID"/>
          </a:p>
        </p:txBody>
      </p:sp>
      <p:sp>
        <p:nvSpPr>
          <p:cNvPr id="6" name="Slide Number Placeholder 5"/>
          <p:cNvSpPr>
            <a:spLocks noGrp="1"/>
          </p:cNvSpPr>
          <p:nvPr>
            <p:ph type="sldNum" sz="quarter" idx="12"/>
          </p:nvPr>
        </p:nvSpPr>
        <p:spPr>
          <a:xfrm>
            <a:off x="10862452" y="381000"/>
            <a:ext cx="643748" cy="365125"/>
          </a:xfrm>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2039571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0"/>
            <a:ext cx="5384800" cy="4495800"/>
          </a:xfrm>
        </p:spPr>
        <p:txBody>
          <a:bodyPr>
            <a:normAutofit/>
          </a:bodyPr>
          <a:lstStyle/>
          <a:p>
            <a:pPr lvl="0"/>
            <a:endParaRPr lang="en-US" noProof="0" smtClean="0"/>
          </a:p>
        </p:txBody>
      </p:sp>
      <p:sp>
        <p:nvSpPr>
          <p:cNvPr id="5" name="Date Placeholder 9"/>
          <p:cNvSpPr>
            <a:spLocks noGrp="1"/>
          </p:cNvSpPr>
          <p:nvPr>
            <p:ph type="dt" sz="half" idx="10"/>
          </p:nvPr>
        </p:nvSpPr>
        <p:spPr/>
        <p:txBody>
          <a:bodyPr/>
          <a:lstStyle>
            <a:lvl1pPr>
              <a:defRPr/>
            </a:lvl1pPr>
          </a:lstStyle>
          <a:p>
            <a:pPr>
              <a:defRPr/>
            </a:pPr>
            <a:r>
              <a:rPr lang="id-ID"/>
              <a:t>Sabtu, 16 Mei 2011</a:t>
            </a:r>
            <a:endParaRPr lang="id-ID" dirty="0"/>
          </a:p>
        </p:txBody>
      </p:sp>
      <p:sp>
        <p:nvSpPr>
          <p:cNvPr id="6" name="Footer Placeholder 21"/>
          <p:cNvSpPr>
            <a:spLocks noGrp="1"/>
          </p:cNvSpPr>
          <p:nvPr>
            <p:ph type="ftr" sz="quarter" idx="11"/>
          </p:nvPr>
        </p:nvSpPr>
        <p:spPr/>
        <p:txBody>
          <a:bodyPr/>
          <a:lstStyle>
            <a:lvl1pPr>
              <a:defRPr/>
            </a:lvl1pPr>
          </a:lstStyle>
          <a:p>
            <a:pPr>
              <a:defRPr/>
            </a:pPr>
            <a:r>
              <a:rPr lang="id-ID"/>
              <a:t>Sosialisasi  PKM 2011</a:t>
            </a:r>
            <a:endParaRPr lang="id-ID" dirty="0"/>
          </a:p>
        </p:txBody>
      </p:sp>
      <p:sp>
        <p:nvSpPr>
          <p:cNvPr id="7" name="Slide Number Placeholder 17"/>
          <p:cNvSpPr>
            <a:spLocks noGrp="1"/>
          </p:cNvSpPr>
          <p:nvPr>
            <p:ph type="sldNum" sz="quarter" idx="12"/>
          </p:nvPr>
        </p:nvSpPr>
        <p:spPr/>
        <p:txBody>
          <a:bodyPr/>
          <a:lstStyle>
            <a:lvl1pPr>
              <a:defRPr/>
            </a:lvl1pPr>
          </a:lstStyle>
          <a:p>
            <a:fld id="{5F0B98AC-89A1-4AC1-87E1-EF7AD66C9D7F}" type="slidenum">
              <a:rPr lang="id-ID"/>
              <a:pPr/>
              <a:t>‹#›</a:t>
            </a:fld>
            <a:endParaRPr lang="id-ID"/>
          </a:p>
        </p:txBody>
      </p:sp>
    </p:spTree>
    <p:extLst>
      <p:ext uri="{BB962C8B-B14F-4D97-AF65-F5344CB8AC3E}">
        <p14:creationId xmlns:p14="http://schemas.microsoft.com/office/powerpoint/2010/main" val="173894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A7E00F-45E7-4C92-817E-81C4A28DCBFB}" type="datetimeFigureOut">
              <a:rPr lang="id-ID" smtClean="0"/>
              <a:t>08/04/2016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355854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AA7E00F-45E7-4C92-817E-81C4A28DCBFB}" type="datetimeFigureOut">
              <a:rPr lang="id-ID" smtClean="0"/>
              <a:t>08/04/2016</a:t>
            </a:fld>
            <a:endParaRPr lang="id-ID"/>
          </a:p>
        </p:txBody>
      </p:sp>
      <p:sp>
        <p:nvSpPr>
          <p:cNvPr id="5" name="Footer Placeholder 4"/>
          <p:cNvSpPr>
            <a:spLocks noGrp="1"/>
          </p:cNvSpPr>
          <p:nvPr>
            <p:ph type="ftr" sz="quarter" idx="11"/>
          </p:nvPr>
        </p:nvSpPr>
        <p:spPr>
          <a:xfrm>
            <a:off x="685800" y="381001"/>
            <a:ext cx="6991492" cy="364065"/>
          </a:xfrm>
        </p:spPr>
        <p:txBody>
          <a:bodyPr/>
          <a:lstStyle/>
          <a:p>
            <a:endParaRPr lang="id-ID"/>
          </a:p>
        </p:txBody>
      </p:sp>
      <p:sp>
        <p:nvSpPr>
          <p:cNvPr id="6" name="Slide Number Placeholder 5"/>
          <p:cNvSpPr>
            <a:spLocks noGrp="1"/>
          </p:cNvSpPr>
          <p:nvPr>
            <p:ph type="sldNum" sz="quarter" idx="12"/>
          </p:nvPr>
        </p:nvSpPr>
        <p:spPr>
          <a:xfrm>
            <a:off x="10862452" y="381000"/>
            <a:ext cx="643748" cy="365125"/>
          </a:xfrm>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122334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A7E00F-45E7-4C92-817E-81C4A28DCBFB}" type="datetimeFigureOut">
              <a:rPr lang="id-ID" smtClean="0"/>
              <a:t>08/04/2016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88737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A7E00F-45E7-4C92-817E-81C4A28DCBFB}" type="datetimeFigureOut">
              <a:rPr lang="id-ID" smtClean="0"/>
              <a:t>08/04/2016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112547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A7E00F-45E7-4C92-817E-81C4A28DCBFB}" type="datetimeFigureOut">
              <a:rPr lang="id-ID" smtClean="0"/>
              <a:t>08/04/2016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67106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7E00F-45E7-4C92-817E-81C4A28DCBFB}" type="datetimeFigureOut">
              <a:rPr lang="id-ID" smtClean="0"/>
              <a:t>08/04/2016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202088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7E00F-45E7-4C92-817E-81C4A28DCBFB}" type="datetimeFigureOut">
              <a:rPr lang="id-ID" smtClean="0"/>
              <a:t>08/04/2016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275244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7E00F-45E7-4C92-817E-81C4A28DCBFB}" type="datetimeFigureOut">
              <a:rPr lang="id-ID" smtClean="0"/>
              <a:t>08/04/2016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314450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A7E00F-45E7-4C92-817E-81C4A28DCBFB}" type="datetimeFigureOut">
              <a:rPr lang="id-ID" smtClean="0"/>
              <a:t>08/04/2016</a:t>
            </a:fld>
            <a:endParaRPr lang="id-ID"/>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D630772-D1E3-4500-B16F-5D3A68052877}" type="slidenum">
              <a:rPr lang="id-ID" smtClean="0"/>
              <a:t>‹#›</a:t>
            </a:fld>
            <a:endParaRPr lang="id-ID"/>
          </a:p>
        </p:txBody>
      </p:sp>
    </p:spTree>
    <p:extLst>
      <p:ext uri="{BB962C8B-B14F-4D97-AF65-F5344CB8AC3E}">
        <p14:creationId xmlns:p14="http://schemas.microsoft.com/office/powerpoint/2010/main" val="1241043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76273"/>
            <a:ext cx="9448800" cy="1825096"/>
          </a:xfrm>
        </p:spPr>
        <p:txBody>
          <a:bodyPr anchor="ctr">
            <a:normAutofit/>
          </a:bodyPr>
          <a:lstStyle/>
          <a:p>
            <a:pPr algn="ctr"/>
            <a:r>
              <a:rPr lang="id-ID" sz="2800" b="1" dirty="0" smtClean="0"/>
              <a:t>STRATEGI pencarian ide dan penulisan proposal PKM yang berkualitas</a:t>
            </a:r>
            <a:endParaRPr lang="en-US" sz="2800" b="1" dirty="0"/>
          </a:p>
        </p:txBody>
      </p:sp>
      <p:sp>
        <p:nvSpPr>
          <p:cNvPr id="3" name="Subtitle 2"/>
          <p:cNvSpPr>
            <a:spLocks noGrp="1"/>
          </p:cNvSpPr>
          <p:nvPr>
            <p:ph type="subTitle" idx="1"/>
          </p:nvPr>
        </p:nvSpPr>
        <p:spPr>
          <a:xfrm>
            <a:off x="2209800" y="4406030"/>
            <a:ext cx="7772400" cy="1199704"/>
          </a:xfrm>
        </p:spPr>
        <p:txBody>
          <a:bodyPr>
            <a:normAutofit fontScale="70000" lnSpcReduction="20000"/>
          </a:bodyPr>
          <a:lstStyle/>
          <a:p>
            <a:pPr algn="ctr"/>
            <a:endParaRPr lang="id-ID" sz="3600" b="1" dirty="0" smtClean="0"/>
          </a:p>
          <a:p>
            <a:pPr algn="ctr"/>
            <a:r>
              <a:rPr lang="id-ID" sz="3600" b="1" dirty="0" smtClean="0"/>
              <a:t>STIKI</a:t>
            </a:r>
            <a:r>
              <a:rPr lang="id-ID" sz="3600" b="1" dirty="0" smtClean="0"/>
              <a:t> </a:t>
            </a:r>
            <a:r>
              <a:rPr lang="id-ID" sz="3600" b="1" dirty="0" smtClean="0"/>
              <a:t>MALANG</a:t>
            </a:r>
          </a:p>
          <a:p>
            <a:pPr algn="ctr"/>
            <a:r>
              <a:rPr lang="id-ID" sz="3600" b="1" dirty="0" smtClean="0"/>
              <a:t>2016</a:t>
            </a:r>
            <a:endParaRPr lang="en-US" sz="3600" b="1" dirty="0"/>
          </a:p>
        </p:txBody>
      </p:sp>
      <p:sp>
        <p:nvSpPr>
          <p:cNvPr id="4" name="TextBox 3"/>
          <p:cNvSpPr txBox="1"/>
          <p:nvPr/>
        </p:nvSpPr>
        <p:spPr>
          <a:xfrm>
            <a:off x="3169085" y="2968668"/>
            <a:ext cx="5699342" cy="923330"/>
          </a:xfrm>
          <a:prstGeom prst="rect">
            <a:avLst/>
          </a:prstGeom>
          <a:noFill/>
        </p:spPr>
        <p:txBody>
          <a:bodyPr wrap="square" rtlCol="0">
            <a:spAutoFit/>
          </a:bodyPr>
          <a:lstStyle/>
          <a:p>
            <a:pPr algn="ctr"/>
            <a:r>
              <a:rPr lang="id-ID" b="1" dirty="0" smtClean="0"/>
              <a:t>Oleh :</a:t>
            </a:r>
          </a:p>
          <a:p>
            <a:pPr algn="ctr"/>
            <a:r>
              <a:rPr lang="id-ID" b="1" dirty="0" smtClean="0"/>
              <a:t>Bambang Dwi Argo</a:t>
            </a:r>
          </a:p>
          <a:p>
            <a:pPr algn="ctr"/>
            <a:r>
              <a:rPr lang="id-ID" b="1" smtClean="0"/>
              <a:t>dwiargo@ub.ac.id</a:t>
            </a:r>
            <a:endParaRPr lang="id-ID" b="1" dirty="0"/>
          </a:p>
        </p:txBody>
      </p:sp>
    </p:spTree>
    <p:extLst>
      <p:ext uri="{BB962C8B-B14F-4D97-AF65-F5344CB8AC3E}">
        <p14:creationId xmlns:p14="http://schemas.microsoft.com/office/powerpoint/2010/main" val="3565066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E0E884B7-74F9-40DF-9C7F-72DB08750AAE}" type="slidenum">
              <a:rPr lang="en-GB" sz="1400"/>
              <a:pPr>
                <a:spcBef>
                  <a:spcPct val="0"/>
                </a:spcBef>
                <a:buFontTx/>
                <a:buNone/>
              </a:pPr>
              <a:t>10</a:t>
            </a:fld>
            <a:endParaRPr lang="en-GB" sz="1400"/>
          </a:p>
        </p:txBody>
      </p:sp>
      <p:sp>
        <p:nvSpPr>
          <p:cNvPr id="65539" name="Rectangle 3"/>
          <p:cNvSpPr>
            <a:spLocks noGrp="1" noChangeArrowheads="1"/>
          </p:cNvSpPr>
          <p:nvPr>
            <p:ph idx="4294967295"/>
          </p:nvPr>
        </p:nvSpPr>
        <p:spPr>
          <a:xfrm>
            <a:off x="977030" y="500064"/>
            <a:ext cx="10246291" cy="5500687"/>
          </a:xfrm>
        </p:spPr>
        <p:txBody>
          <a:bodyPr>
            <a:normAutofit lnSpcReduction="10000"/>
          </a:bodyPr>
          <a:lstStyle/>
          <a:p>
            <a:pPr eaLnBrk="1" hangingPunct="1">
              <a:buFontTx/>
              <a:buNone/>
            </a:pPr>
            <a:r>
              <a:rPr lang="en-US" dirty="0" smtClean="0">
                <a:latin typeface="Arial" panose="020B0604020202020204" pitchFamily="34" charset="0"/>
                <a:cs typeface="Arial" panose="020B0604020202020204" pitchFamily="34" charset="0"/>
              </a:rPr>
              <a:t> </a:t>
            </a:r>
          </a:p>
          <a:p>
            <a:pPr algn="ctr" eaLnBrk="1" hangingPunct="1">
              <a:spcBef>
                <a:spcPct val="0"/>
              </a:spcBef>
              <a:buFontTx/>
              <a:buNone/>
            </a:pPr>
            <a:r>
              <a:rPr lang="fi-FI" sz="3600" dirty="0">
                <a:latin typeface="Cooper Std Black" panose="0208090304030B020404" pitchFamily="18" charset="0"/>
                <a:cs typeface="Arial" panose="020B0604020202020204" pitchFamily="34" charset="0"/>
              </a:rPr>
              <a:t>Permasalahan dapat </a:t>
            </a:r>
          </a:p>
          <a:p>
            <a:pPr marL="363538" indent="-363538" algn="ctr" eaLnBrk="1" hangingPunct="1">
              <a:spcBef>
                <a:spcPct val="0"/>
              </a:spcBef>
              <a:buFontTx/>
              <a:buNone/>
            </a:pPr>
            <a:r>
              <a:rPr lang="fi-FI" sz="3600" dirty="0">
                <a:latin typeface="Cooper Std Black" panose="0208090304030B020404" pitchFamily="18" charset="0"/>
                <a:cs typeface="Arial" panose="020B0604020202020204" pitchFamily="34" charset="0"/>
              </a:rPr>
              <a:t>ditemukan dari: </a:t>
            </a:r>
          </a:p>
          <a:p>
            <a:r>
              <a:rPr lang="fi-FI" sz="3600" dirty="0" smtClean="0">
                <a:latin typeface="Arial" panose="020B0604020202020204" pitchFamily="34" charset="0"/>
                <a:cs typeface="Arial" panose="020B0604020202020204" pitchFamily="34" charset="0"/>
              </a:rPr>
              <a:t> </a:t>
            </a:r>
            <a:r>
              <a:rPr lang="id-ID" sz="3600" dirty="0">
                <a:latin typeface="Berlin Sans FB" panose="020E0602020502020306" pitchFamily="34" charset="0"/>
                <a:cs typeface="Arial" panose="020B0604020202020204" pitchFamily="34" charset="0"/>
              </a:rPr>
              <a:t>Hasil </a:t>
            </a:r>
            <a:r>
              <a:rPr lang="fi-FI" sz="3600" dirty="0">
                <a:latin typeface="Berlin Sans FB" panose="020E0602020502020306" pitchFamily="34" charset="0"/>
                <a:cs typeface="Arial" panose="020B0604020202020204" pitchFamily="34" charset="0"/>
              </a:rPr>
              <a:t>membaca</a:t>
            </a:r>
            <a:r>
              <a:rPr lang="id-ID" sz="3600" dirty="0">
                <a:latin typeface="Berlin Sans FB" panose="020E0602020502020306" pitchFamily="34" charset="0"/>
                <a:cs typeface="Arial" panose="020B0604020202020204" pitchFamily="34" charset="0"/>
              </a:rPr>
              <a:t> studi literatur</a:t>
            </a:r>
            <a:endParaRPr lang="fi-FI" sz="3600" dirty="0">
              <a:latin typeface="Berlin Sans FB" panose="020E0602020502020306" pitchFamily="34" charset="0"/>
              <a:cs typeface="Arial" panose="020B0604020202020204" pitchFamily="34" charset="0"/>
            </a:endParaRPr>
          </a:p>
          <a:p>
            <a:r>
              <a:rPr lang="id-ID" sz="3600" dirty="0" smtClean="0">
                <a:latin typeface="Berlin Sans FB" panose="020E0602020502020306" pitchFamily="34" charset="0"/>
                <a:cs typeface="Arial" panose="020B0604020202020204" pitchFamily="34" charset="0"/>
              </a:rPr>
              <a:t> Hasil</a:t>
            </a:r>
            <a:r>
              <a:rPr lang="fi-FI" sz="3600" dirty="0" smtClean="0">
                <a:latin typeface="Berlin Sans FB" panose="020E0602020502020306" pitchFamily="34" charset="0"/>
                <a:cs typeface="Arial" panose="020B0604020202020204" pitchFamily="34" charset="0"/>
              </a:rPr>
              <a:t> </a:t>
            </a:r>
            <a:r>
              <a:rPr lang="fi-FI" sz="3600" dirty="0">
                <a:latin typeface="Berlin Sans FB" panose="020E0602020502020306" pitchFamily="34" charset="0"/>
                <a:cs typeface="Arial" panose="020B0604020202020204" pitchFamily="34" charset="0"/>
              </a:rPr>
              <a:t>seminar, pelatihan, </a:t>
            </a:r>
            <a:r>
              <a:rPr lang="id-ID" sz="3600" dirty="0">
                <a:latin typeface="Berlin Sans FB" panose="020E0602020502020306" pitchFamily="34" charset="0"/>
                <a:cs typeface="Arial" panose="020B0604020202020204" pitchFamily="34" charset="0"/>
              </a:rPr>
              <a:t>studi </a:t>
            </a:r>
            <a:r>
              <a:rPr lang="id-ID" sz="3600" dirty="0" smtClean="0">
                <a:latin typeface="Berlin Sans FB" panose="020E0602020502020306" pitchFamily="34" charset="0"/>
                <a:cs typeface="Arial" panose="020B0604020202020204" pitchFamily="34" charset="0"/>
              </a:rPr>
              <a:t>banding</a:t>
            </a:r>
          </a:p>
          <a:p>
            <a:r>
              <a:rPr lang="id-ID" sz="3600" dirty="0">
                <a:latin typeface="Berlin Sans FB" panose="020E0602020502020306" pitchFamily="34" charset="0"/>
                <a:cs typeface="Arial" panose="020B0604020202020204" pitchFamily="34" charset="0"/>
              </a:rPr>
              <a:t> </a:t>
            </a:r>
            <a:r>
              <a:rPr lang="id-ID" sz="3600" dirty="0" smtClean="0">
                <a:latin typeface="Arial" panose="020B0604020202020204" pitchFamily="34" charset="0"/>
                <a:cs typeface="Arial" panose="020B0604020202020204" pitchFamily="34" charset="0"/>
              </a:rPr>
              <a:t>Hasil-hasil dari p</a:t>
            </a:r>
            <a:r>
              <a:rPr lang="fi-FI" sz="3600" dirty="0" smtClean="0">
                <a:latin typeface="Berlin Sans FB" panose="020E0602020502020306" pitchFamily="34" charset="0"/>
                <a:cs typeface="Arial" panose="020B0604020202020204" pitchFamily="34" charset="0"/>
              </a:rPr>
              <a:t>engalaman pribadi</a:t>
            </a:r>
            <a:endParaRPr lang="id-ID" sz="3600" dirty="0" smtClean="0">
              <a:latin typeface="Berlin Sans FB" panose="020E0602020502020306" pitchFamily="34" charset="0"/>
              <a:cs typeface="Arial" panose="020B0604020202020204" pitchFamily="34" charset="0"/>
            </a:endParaRPr>
          </a:p>
          <a:p>
            <a:r>
              <a:rPr lang="id-ID" sz="3600" dirty="0">
                <a:latin typeface="Berlin Sans FB" panose="020E0602020502020306" pitchFamily="34" charset="0"/>
                <a:cs typeface="Arial" panose="020B0604020202020204" pitchFamily="34" charset="0"/>
              </a:rPr>
              <a:t> H</a:t>
            </a:r>
            <a:r>
              <a:rPr lang="fi-FI" sz="3600" dirty="0" smtClean="0">
                <a:latin typeface="Berlin Sans FB" panose="020E0602020502020306" pitchFamily="34" charset="0"/>
                <a:cs typeface="Arial" panose="020B0604020202020204" pitchFamily="34" charset="0"/>
              </a:rPr>
              <a:t>asil </a:t>
            </a:r>
            <a:r>
              <a:rPr lang="fi-FI" sz="3600" dirty="0">
                <a:latin typeface="Berlin Sans FB" panose="020E0602020502020306" pitchFamily="34" charset="0"/>
                <a:cs typeface="Arial" panose="020B0604020202020204" pitchFamily="34" charset="0"/>
              </a:rPr>
              <a:t>penelitian</a:t>
            </a:r>
            <a:r>
              <a:rPr lang="id-ID" sz="3600" dirty="0">
                <a:latin typeface="Berlin Sans FB" panose="020E0602020502020306" pitchFamily="34" charset="0"/>
                <a:cs typeface="Arial" panose="020B0604020202020204" pitchFamily="34" charset="0"/>
              </a:rPr>
              <a:t>-penelitian</a:t>
            </a:r>
            <a:r>
              <a:rPr lang="fi-FI" sz="3600" dirty="0">
                <a:latin typeface="Berlin Sans FB" panose="020E0602020502020306" pitchFamily="34" charset="0"/>
                <a:cs typeface="Arial" panose="020B0604020202020204" pitchFamily="34" charset="0"/>
              </a:rPr>
              <a:t> sebelumnya, </a:t>
            </a:r>
            <a:endParaRPr lang="fi-FI" sz="3600" dirty="0" smtClean="0">
              <a:latin typeface="Arial" panose="020B0604020202020204" pitchFamily="34" charset="0"/>
              <a:cs typeface="Arial" panose="020B0604020202020204" pitchFamily="34" charset="0"/>
            </a:endParaRPr>
          </a:p>
          <a:p>
            <a:pPr eaLnBrk="1" hangingPunct="1"/>
            <a:r>
              <a:rPr lang="fi-FI" sz="3600" dirty="0" smtClean="0">
                <a:latin typeface="Berlin Sans FB" panose="020E0602020502020306" pitchFamily="34" charset="0"/>
                <a:cs typeface="Arial" panose="020B0604020202020204" pitchFamily="34" charset="0"/>
              </a:rPr>
              <a:t> </a:t>
            </a:r>
            <a:r>
              <a:rPr lang="id-ID" sz="3600" dirty="0" smtClean="0">
                <a:latin typeface="Berlin Sans FB" panose="020E0602020502020306" pitchFamily="34" charset="0"/>
                <a:cs typeface="Arial" panose="020B0604020202020204" pitchFamily="34" charset="0"/>
              </a:rPr>
              <a:t>Hasil dari m</a:t>
            </a:r>
            <a:r>
              <a:rPr lang="fi-FI" sz="3600" dirty="0" smtClean="0">
                <a:latin typeface="Berlin Sans FB" panose="020E0602020502020306" pitchFamily="34" charset="0"/>
                <a:cs typeface="Arial" panose="020B0604020202020204" pitchFamily="34" charset="0"/>
              </a:rPr>
              <a:t>enerapkan teori yg sudah ada   </a:t>
            </a:r>
          </a:p>
          <a:p>
            <a:pPr eaLnBrk="1" hangingPunct="1"/>
            <a:r>
              <a:rPr lang="fi-FI" sz="3600" dirty="0" smtClean="0">
                <a:latin typeface="Berlin Sans FB" panose="020E0602020502020306" pitchFamily="34" charset="0"/>
                <a:cs typeface="Arial" panose="020B0604020202020204" pitchFamily="34" charset="0"/>
              </a:rPr>
              <a:t> </a:t>
            </a:r>
            <a:r>
              <a:rPr lang="id-ID" sz="3600" dirty="0" smtClean="0">
                <a:latin typeface="Berlin Sans FB" panose="020E0602020502020306" pitchFamily="34" charset="0"/>
                <a:cs typeface="Arial" panose="020B0604020202020204" pitchFamily="34" charset="0"/>
              </a:rPr>
              <a:t>Hasil dari m</a:t>
            </a:r>
            <a:r>
              <a:rPr lang="fi-FI" sz="3600" dirty="0" smtClean="0">
                <a:latin typeface="Berlin Sans FB" panose="020E0602020502020306" pitchFamily="34" charset="0"/>
                <a:cs typeface="Arial" panose="020B0604020202020204" pitchFamily="34" charset="0"/>
              </a:rPr>
              <a:t>elakukan analisis situasi  dimana  </a:t>
            </a:r>
            <a:r>
              <a:rPr lang="id-ID" sz="3600" dirty="0" smtClean="0">
                <a:latin typeface="Berlin Sans FB" panose="020E0602020502020306" pitchFamily="34" charset="0"/>
                <a:cs typeface="Arial" panose="020B0604020202020204" pitchFamily="34" charset="0"/>
              </a:rPr>
              <a:t> </a:t>
            </a:r>
            <a:r>
              <a:rPr lang="fi-FI" sz="3600" dirty="0" smtClean="0">
                <a:latin typeface="Berlin Sans FB" panose="020E0602020502020306" pitchFamily="34" charset="0"/>
                <a:cs typeface="Arial" panose="020B0604020202020204" pitchFamily="34" charset="0"/>
              </a:rPr>
              <a:t>masalah itu muncul</a:t>
            </a:r>
            <a:r>
              <a:rPr lang="en-GB" sz="36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840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500" fill="hold"/>
                                        <p:tgtEl>
                                          <p:spTgt spid="655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553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55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55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553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5539">
                                            <p:txEl>
                                              <p:pRg st="1" end="1"/>
                                            </p:txEl>
                                          </p:spTgt>
                                        </p:tgtEl>
                                        <p:attrNameLst>
                                          <p:attrName>style.visibility</p:attrName>
                                        </p:attrNameLst>
                                      </p:cBhvr>
                                      <p:to>
                                        <p:strVal val="visible"/>
                                      </p:to>
                                    </p:set>
                                    <p:anim calcmode="lin" valueType="num">
                                      <p:cBhvr>
                                        <p:cTn id="16" dur="500" fill="hold"/>
                                        <p:tgtEl>
                                          <p:spTgt spid="6553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5539">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6553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553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553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5539">
                                            <p:txEl>
                                              <p:pRg st="2" end="2"/>
                                            </p:txEl>
                                          </p:spTgt>
                                        </p:tgtEl>
                                        <p:attrNameLst>
                                          <p:attrName>style.visibility</p:attrName>
                                        </p:attrNameLst>
                                      </p:cBhvr>
                                      <p:to>
                                        <p:strVal val="visible"/>
                                      </p:to>
                                    </p:set>
                                    <p:anim calcmode="lin" valueType="num">
                                      <p:cBhvr>
                                        <p:cTn id="25" dur="500" fill="hold"/>
                                        <p:tgtEl>
                                          <p:spTgt spid="6553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5539">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6553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553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5539">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65539">
                                            <p:txEl>
                                              <p:pRg st="3" end="3"/>
                                            </p:txEl>
                                          </p:spTgt>
                                        </p:tgtEl>
                                        <p:attrNameLst>
                                          <p:attrName>style.visibility</p:attrName>
                                        </p:attrNameLst>
                                      </p:cBhvr>
                                      <p:to>
                                        <p:strVal val="visible"/>
                                      </p:to>
                                    </p:set>
                                    <p:anim calcmode="lin" valueType="num">
                                      <p:cBhvr>
                                        <p:cTn id="34" dur="500" fill="hold"/>
                                        <p:tgtEl>
                                          <p:spTgt spid="6553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5539">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6553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553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553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65539">
                                            <p:txEl>
                                              <p:pRg st="4" end="4"/>
                                            </p:txEl>
                                          </p:spTgt>
                                        </p:tgtEl>
                                        <p:attrNameLst>
                                          <p:attrName>style.visibility</p:attrName>
                                        </p:attrNameLst>
                                      </p:cBhvr>
                                      <p:to>
                                        <p:strVal val="visible"/>
                                      </p:to>
                                    </p:set>
                                    <p:anim calcmode="lin" valueType="num">
                                      <p:cBhvr>
                                        <p:cTn id="43" dur="500" fill="hold"/>
                                        <p:tgtEl>
                                          <p:spTgt spid="6553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5539">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6553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553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553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65539">
                                            <p:txEl>
                                              <p:pRg st="5" end="5"/>
                                            </p:txEl>
                                          </p:spTgt>
                                        </p:tgtEl>
                                        <p:attrNameLst>
                                          <p:attrName>style.visibility</p:attrName>
                                        </p:attrNameLst>
                                      </p:cBhvr>
                                      <p:to>
                                        <p:strVal val="visible"/>
                                      </p:to>
                                    </p:set>
                                    <p:anim calcmode="lin" valueType="num">
                                      <p:cBhvr>
                                        <p:cTn id="52" dur="500" fill="hold"/>
                                        <p:tgtEl>
                                          <p:spTgt spid="6553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65539">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6553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6553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65539">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65539">
                                            <p:txEl>
                                              <p:pRg st="6" end="6"/>
                                            </p:txEl>
                                          </p:spTgt>
                                        </p:tgtEl>
                                        <p:attrNameLst>
                                          <p:attrName>style.visibility</p:attrName>
                                        </p:attrNameLst>
                                      </p:cBhvr>
                                      <p:to>
                                        <p:strVal val="visible"/>
                                      </p:to>
                                    </p:set>
                                    <p:anim calcmode="lin" valueType="num">
                                      <p:cBhvr>
                                        <p:cTn id="61" dur="500" fill="hold"/>
                                        <p:tgtEl>
                                          <p:spTgt spid="6553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65539">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6553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6553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65539">
                                            <p:txEl>
                                              <p:pRg st="6" end="6"/>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65539">
                                            <p:txEl>
                                              <p:pRg st="7" end="7"/>
                                            </p:txEl>
                                          </p:spTgt>
                                        </p:tgtEl>
                                        <p:attrNameLst>
                                          <p:attrName>style.visibility</p:attrName>
                                        </p:attrNameLst>
                                      </p:cBhvr>
                                      <p:to>
                                        <p:strVal val="visible"/>
                                      </p:to>
                                    </p:set>
                                    <p:anim calcmode="lin" valueType="num">
                                      <p:cBhvr>
                                        <p:cTn id="70" dur="500" fill="hold"/>
                                        <p:tgtEl>
                                          <p:spTgt spid="65539">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65539">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65539">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65539">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65539">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65539">
                                            <p:txEl>
                                              <p:pRg st="8" end="8"/>
                                            </p:txEl>
                                          </p:spTgt>
                                        </p:tgtEl>
                                        <p:attrNameLst>
                                          <p:attrName>style.visibility</p:attrName>
                                        </p:attrNameLst>
                                      </p:cBhvr>
                                      <p:to>
                                        <p:strVal val="visible"/>
                                      </p:to>
                                    </p:set>
                                    <p:anim calcmode="lin" valueType="num">
                                      <p:cBhvr>
                                        <p:cTn id="79" dur="500" fill="hold"/>
                                        <p:tgtEl>
                                          <p:spTgt spid="65539">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65539">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65539">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65539">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655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FFE84F1F-F2BA-40B9-B925-6B5FB44352ED}" type="slidenum">
              <a:rPr lang="en-GB" sz="1400"/>
              <a:pPr>
                <a:spcBef>
                  <a:spcPct val="0"/>
                </a:spcBef>
                <a:buFontTx/>
                <a:buNone/>
              </a:pPr>
              <a:t>11</a:t>
            </a:fld>
            <a:endParaRPr lang="en-GB" sz="1400"/>
          </a:p>
        </p:txBody>
      </p:sp>
      <p:sp>
        <p:nvSpPr>
          <p:cNvPr id="74754" name="Rectangle 2"/>
          <p:cNvSpPr>
            <a:spLocks noGrp="1" noChangeArrowheads="1"/>
          </p:cNvSpPr>
          <p:nvPr>
            <p:ph type="title" idx="4294967295"/>
          </p:nvPr>
        </p:nvSpPr>
        <p:spPr>
          <a:xfrm>
            <a:off x="2452688" y="428625"/>
            <a:ext cx="6870700" cy="1143000"/>
          </a:xfrm>
        </p:spPr>
        <p:txBody>
          <a:bodyPr>
            <a:normAutofit fontScale="90000"/>
          </a:bodyPr>
          <a:lstStyle/>
          <a:p>
            <a:pPr algn="ctr" eaLnBrk="1" hangingPunct="1"/>
            <a:r>
              <a:rPr lang="en-US" dirty="0" err="1" smtClean="0">
                <a:latin typeface="Cooper Std Black" panose="0208090304030B020404" pitchFamily="18" charset="0"/>
              </a:rPr>
              <a:t>Alasan</a:t>
            </a:r>
            <a:r>
              <a:rPr lang="en-US" dirty="0" smtClean="0">
                <a:latin typeface="Cooper Std Black" panose="0208090304030B020404" pitchFamily="18" charset="0"/>
              </a:rPr>
              <a:t> </a:t>
            </a:r>
            <a:r>
              <a:rPr lang="en-US" dirty="0" err="1" smtClean="0">
                <a:latin typeface="Cooper Std Black" panose="0208090304030B020404" pitchFamily="18" charset="0"/>
              </a:rPr>
              <a:t>Pemilihan</a:t>
            </a:r>
            <a:r>
              <a:rPr lang="en-US" dirty="0" smtClean="0">
                <a:latin typeface="Cooper Std Black" panose="0208090304030B020404" pitchFamily="18" charset="0"/>
              </a:rPr>
              <a:t> </a:t>
            </a:r>
            <a:r>
              <a:rPr lang="en-US" dirty="0" err="1" smtClean="0">
                <a:latin typeface="Cooper Std Black" panose="0208090304030B020404" pitchFamily="18" charset="0"/>
              </a:rPr>
              <a:t>Masalah</a:t>
            </a:r>
            <a:endParaRPr lang="en-GB" dirty="0" smtClean="0">
              <a:latin typeface="Cooper Std Black" panose="0208090304030B020404" pitchFamily="18" charset="0"/>
            </a:endParaRPr>
          </a:p>
        </p:txBody>
      </p:sp>
      <p:sp>
        <p:nvSpPr>
          <p:cNvPr id="74755" name="Rectangle 3"/>
          <p:cNvSpPr>
            <a:spLocks noGrp="1" noChangeArrowheads="1"/>
          </p:cNvSpPr>
          <p:nvPr>
            <p:ph type="body" sz="half" idx="4294967295"/>
          </p:nvPr>
        </p:nvSpPr>
        <p:spPr>
          <a:xfrm>
            <a:off x="889347" y="1785938"/>
            <a:ext cx="10459233" cy="3657600"/>
          </a:xfrm>
        </p:spPr>
        <p:txBody>
          <a:bodyPr>
            <a:normAutofit/>
          </a:bodyPr>
          <a:lstStyle/>
          <a:p>
            <a:pPr marL="609600" indent="-609600">
              <a:buFontTx/>
              <a:buAutoNum type="arabicPeriod"/>
            </a:pPr>
            <a:r>
              <a:rPr lang="en-US" sz="3200" dirty="0" err="1" smtClean="0">
                <a:latin typeface="Berlin Sans FB Demi" panose="020E0802020502020306" pitchFamily="34" charset="0"/>
              </a:rPr>
              <a:t>Masalah</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penelitian</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harus</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dipilih</a:t>
            </a:r>
            <a:r>
              <a:rPr lang="en-US" sz="3200" dirty="0" smtClean="0">
                <a:latin typeface="Berlin Sans FB Demi" panose="020E0802020502020306" pitchFamily="34" charset="0"/>
              </a:rPr>
              <a:t> yang </a:t>
            </a:r>
            <a:r>
              <a:rPr lang="en-US" sz="3200" dirty="0" err="1" smtClean="0">
                <a:latin typeface="Berlin Sans FB Demi" panose="020E0802020502020306" pitchFamily="34" charset="0"/>
              </a:rPr>
              <a:t>berguna</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untuk</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diungkapkan</a:t>
            </a:r>
            <a:r>
              <a:rPr lang="en-US" sz="3200" dirty="0" smtClean="0">
                <a:latin typeface="Berlin Sans FB Demi" panose="020E0802020502020306" pitchFamily="34" charset="0"/>
              </a:rPr>
              <a:t>.</a:t>
            </a:r>
          </a:p>
          <a:p>
            <a:pPr marL="609600" indent="-609600">
              <a:buFontTx/>
              <a:buAutoNum type="arabicPeriod"/>
            </a:pPr>
            <a:r>
              <a:rPr lang="en-US" sz="3200" dirty="0" err="1" smtClean="0">
                <a:latin typeface="Berlin Sans FB Demi" panose="020E0802020502020306" pitchFamily="34" charset="0"/>
              </a:rPr>
              <a:t>Masalah</a:t>
            </a:r>
            <a:r>
              <a:rPr lang="en-US" sz="3200" dirty="0" smtClean="0">
                <a:latin typeface="Berlin Sans FB Demi" panose="020E0802020502020306" pitchFamily="34" charset="0"/>
              </a:rPr>
              <a:t> yang </a:t>
            </a:r>
            <a:r>
              <a:rPr lang="en-US" sz="3200" dirty="0" err="1" smtClean="0">
                <a:latin typeface="Berlin Sans FB Demi" panose="020E0802020502020306" pitchFamily="34" charset="0"/>
              </a:rPr>
              <a:t>dipilih</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harus</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relevan</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dengan</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kemampuan</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atau</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keahlian</a:t>
            </a:r>
            <a:r>
              <a:rPr lang="en-US" sz="3200" dirty="0" smtClean="0">
                <a:latin typeface="Berlin Sans FB Demi" panose="020E0802020502020306" pitchFamily="34" charset="0"/>
              </a:rPr>
              <a:t> </a:t>
            </a:r>
            <a:r>
              <a:rPr lang="en-US" sz="3200" dirty="0" err="1" smtClean="0">
                <a:latin typeface="Berlin Sans FB Demi" panose="020E0802020502020306" pitchFamily="34" charset="0"/>
              </a:rPr>
              <a:t>peneliti</a:t>
            </a:r>
            <a:r>
              <a:rPr lang="en-US" sz="3200" dirty="0" smtClean="0">
                <a:latin typeface="Berlin Sans FB Demi" panose="020E0802020502020306" pitchFamily="34" charset="0"/>
              </a:rPr>
              <a:t>.</a:t>
            </a:r>
            <a:endParaRPr lang="fi-FI" sz="3200" dirty="0" smtClean="0">
              <a:latin typeface="Berlin Sans FB Demi" panose="020E0802020502020306" pitchFamily="34" charset="0"/>
            </a:endParaRPr>
          </a:p>
          <a:p>
            <a:pPr marL="609600" indent="-609600">
              <a:buFontTx/>
              <a:buAutoNum type="arabicPeriod"/>
            </a:pPr>
            <a:r>
              <a:rPr lang="fi-FI" sz="3200" dirty="0" smtClean="0">
                <a:latin typeface="Berlin Sans FB Demi" panose="020E0802020502020306" pitchFamily="34" charset="0"/>
              </a:rPr>
              <a:t>Masalah penelitian harus menarik perhatian untuk diungkapkan.</a:t>
            </a:r>
            <a:endParaRPr lang="en-GB" sz="3200" dirty="0" smtClean="0">
              <a:latin typeface="Berlin Sans FB Demi" panose="020E0802020502020306" pitchFamily="34" charset="0"/>
            </a:endParaRPr>
          </a:p>
        </p:txBody>
      </p:sp>
    </p:spTree>
    <p:extLst>
      <p:ext uri="{BB962C8B-B14F-4D97-AF65-F5344CB8AC3E}">
        <p14:creationId xmlns:p14="http://schemas.microsoft.com/office/powerpoint/2010/main" val="342055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2000" fill="hold"/>
                                        <p:tgtEl>
                                          <p:spTgt spid="74754"/>
                                        </p:tgtEl>
                                        <p:attrNameLst>
                                          <p:attrName>ppt_w</p:attrName>
                                        </p:attrNameLst>
                                      </p:cBhvr>
                                      <p:tavLst>
                                        <p:tav tm="0">
                                          <p:val>
                                            <p:fltVal val="0"/>
                                          </p:val>
                                        </p:tav>
                                        <p:tav tm="100000">
                                          <p:val>
                                            <p:strVal val="#ppt_w"/>
                                          </p:val>
                                        </p:tav>
                                      </p:tavLst>
                                    </p:anim>
                                    <p:anim calcmode="lin" valueType="num">
                                      <p:cBhvr>
                                        <p:cTn id="8" dur="2000" fill="hold"/>
                                        <p:tgtEl>
                                          <p:spTgt spid="74754"/>
                                        </p:tgtEl>
                                        <p:attrNameLst>
                                          <p:attrName>ppt_h</p:attrName>
                                        </p:attrNameLst>
                                      </p:cBhvr>
                                      <p:tavLst>
                                        <p:tav tm="0">
                                          <p:val>
                                            <p:fltVal val="0"/>
                                          </p:val>
                                        </p:tav>
                                        <p:tav tm="100000">
                                          <p:val>
                                            <p:strVal val="#ppt_h"/>
                                          </p:val>
                                        </p:tav>
                                      </p:tavLst>
                                    </p:anim>
                                    <p:animEffect transition="in" filter="fade">
                                      <p:cBhvr>
                                        <p:cTn id="9" dur="2000"/>
                                        <p:tgtEl>
                                          <p:spTgt spid="747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4755">
                                            <p:txEl>
                                              <p:pRg st="0" end="0"/>
                                            </p:txEl>
                                          </p:spTgt>
                                        </p:tgtEl>
                                        <p:attrNameLst>
                                          <p:attrName>style.visibility</p:attrName>
                                        </p:attrNameLst>
                                      </p:cBhvr>
                                      <p:to>
                                        <p:strVal val="visible"/>
                                      </p:to>
                                    </p:set>
                                    <p:anim calcmode="lin" valueType="num">
                                      <p:cBhvr>
                                        <p:cTn id="14" dur="500" fill="hold"/>
                                        <p:tgtEl>
                                          <p:spTgt spid="747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475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747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47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475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74755">
                                            <p:txEl>
                                              <p:pRg st="1" end="1"/>
                                            </p:txEl>
                                          </p:spTgt>
                                        </p:tgtEl>
                                        <p:attrNameLst>
                                          <p:attrName>style.visibility</p:attrName>
                                        </p:attrNameLst>
                                      </p:cBhvr>
                                      <p:to>
                                        <p:strVal val="visible"/>
                                      </p:to>
                                    </p:set>
                                    <p:anim calcmode="lin" valueType="num">
                                      <p:cBhvr>
                                        <p:cTn id="23" dur="500" fill="hold"/>
                                        <p:tgtEl>
                                          <p:spTgt spid="7475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4755">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7475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475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475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4755">
                                            <p:txEl>
                                              <p:pRg st="2" end="2"/>
                                            </p:txEl>
                                          </p:spTgt>
                                        </p:tgtEl>
                                        <p:attrNameLst>
                                          <p:attrName>style.visibility</p:attrName>
                                        </p:attrNameLst>
                                      </p:cBhvr>
                                      <p:to>
                                        <p:strVal val="visible"/>
                                      </p:to>
                                    </p:set>
                                    <p:anim calcmode="lin" valueType="num">
                                      <p:cBhvr>
                                        <p:cTn id="32" dur="500" fill="hold"/>
                                        <p:tgtEl>
                                          <p:spTgt spid="7475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4755">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7475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475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4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F1E8A961-FA56-47C6-9295-D1F634288FC7}" type="slidenum">
              <a:rPr lang="en-GB" sz="1400"/>
              <a:pPr>
                <a:spcBef>
                  <a:spcPct val="0"/>
                </a:spcBef>
                <a:buFontTx/>
                <a:buNone/>
              </a:pPr>
              <a:t>12</a:t>
            </a:fld>
            <a:endParaRPr lang="en-GB" sz="1400"/>
          </a:p>
        </p:txBody>
      </p:sp>
      <p:sp>
        <p:nvSpPr>
          <p:cNvPr id="75779" name="Rectangle 3"/>
          <p:cNvSpPr>
            <a:spLocks noGrp="1" noChangeArrowheads="1"/>
          </p:cNvSpPr>
          <p:nvPr>
            <p:ph type="body" sz="half" idx="4294967295"/>
          </p:nvPr>
        </p:nvSpPr>
        <p:spPr>
          <a:xfrm>
            <a:off x="889348" y="1500188"/>
            <a:ext cx="10183660" cy="3657600"/>
          </a:xfrm>
        </p:spPr>
        <p:txBody>
          <a:bodyPr>
            <a:noAutofit/>
          </a:bodyPr>
          <a:lstStyle/>
          <a:p>
            <a:pPr marL="609600" indent="-609600">
              <a:buFontTx/>
              <a:buAutoNum type="arabicPeriod" startAt="4"/>
            </a:pPr>
            <a:r>
              <a:rPr lang="fi-FI" sz="3200" dirty="0" smtClean="0">
                <a:latin typeface="Berlin Sans FB" panose="020E0602020502020306" pitchFamily="34" charset="0"/>
              </a:rPr>
              <a:t>Masalah penelitian sedapat mungkin menghasilkan sesuatu yang baru.</a:t>
            </a:r>
          </a:p>
          <a:p>
            <a:pPr marL="609600" indent="-609600">
              <a:buFontTx/>
              <a:buAutoNum type="arabicPeriod" startAt="4"/>
            </a:pPr>
            <a:r>
              <a:rPr lang="fi-FI" sz="3200" dirty="0" smtClean="0">
                <a:latin typeface="Berlin Sans FB" panose="020E0602020502020306" pitchFamily="34" charset="0"/>
              </a:rPr>
              <a:t>Masalah penelitian harus dipilih yang dapat dihimpun datanya secara lengkap dan objektif.</a:t>
            </a:r>
          </a:p>
          <a:p>
            <a:pPr marL="609600" indent="-609600">
              <a:buFontTx/>
              <a:buAutoNum type="arabicPeriod" startAt="4"/>
            </a:pPr>
            <a:r>
              <a:rPr lang="fi-FI" sz="3200" dirty="0" smtClean="0">
                <a:latin typeface="Berlin Sans FB" panose="020E0602020502020306" pitchFamily="34" charset="0"/>
              </a:rPr>
              <a:t>Masalah penelitian tidak boleh terlalu luas, tetapi juga tidak boleh terlalu sempit</a:t>
            </a:r>
            <a:r>
              <a:rPr lang="en-US" sz="3200" dirty="0" smtClean="0">
                <a:latin typeface="Berlin Sans FB" panose="020E0602020502020306" pitchFamily="34" charset="0"/>
              </a:rPr>
              <a:t> </a:t>
            </a:r>
            <a:endParaRPr lang="en-GB" sz="3200" dirty="0" smtClean="0">
              <a:latin typeface="Berlin Sans FB" panose="020E0602020502020306" pitchFamily="34" charset="0"/>
            </a:endParaRPr>
          </a:p>
        </p:txBody>
      </p:sp>
    </p:spTree>
    <p:extLst>
      <p:ext uri="{BB962C8B-B14F-4D97-AF65-F5344CB8AC3E}">
        <p14:creationId xmlns:p14="http://schemas.microsoft.com/office/powerpoint/2010/main" val="327479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500" fill="hold"/>
                                        <p:tgtEl>
                                          <p:spTgt spid="7577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577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577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577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57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5779">
                                            <p:txEl>
                                              <p:pRg st="1" end="1"/>
                                            </p:txEl>
                                          </p:spTgt>
                                        </p:tgtEl>
                                        <p:attrNameLst>
                                          <p:attrName>style.visibility</p:attrName>
                                        </p:attrNameLst>
                                      </p:cBhvr>
                                      <p:to>
                                        <p:strVal val="visible"/>
                                      </p:to>
                                    </p:set>
                                    <p:anim calcmode="lin" valueType="num">
                                      <p:cBhvr>
                                        <p:cTn id="16" dur="500" fill="hold"/>
                                        <p:tgtEl>
                                          <p:spTgt spid="7577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5779">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7577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577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577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75779">
                                            <p:txEl>
                                              <p:pRg st="2" end="2"/>
                                            </p:txEl>
                                          </p:spTgt>
                                        </p:tgtEl>
                                        <p:attrNameLst>
                                          <p:attrName>style.visibility</p:attrName>
                                        </p:attrNameLst>
                                      </p:cBhvr>
                                      <p:to>
                                        <p:strVal val="visible"/>
                                      </p:to>
                                    </p:set>
                                    <p:anim calcmode="lin" valueType="num">
                                      <p:cBhvr>
                                        <p:cTn id="25" dur="500" fill="hold"/>
                                        <p:tgtEl>
                                          <p:spTgt spid="7577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5779">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7577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577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DB59F94C-37DC-410D-8CC3-9925332CCB1C}" type="slidenum">
              <a:rPr lang="en-GB" sz="1400"/>
              <a:pPr>
                <a:spcBef>
                  <a:spcPct val="0"/>
                </a:spcBef>
                <a:buFontTx/>
                <a:buNone/>
              </a:pPr>
              <a:t>13</a:t>
            </a:fld>
            <a:endParaRPr lang="en-GB" sz="1400"/>
          </a:p>
        </p:txBody>
      </p:sp>
      <p:sp>
        <p:nvSpPr>
          <p:cNvPr id="51202" name="Rectangle 2"/>
          <p:cNvSpPr>
            <a:spLocks noGrp="1" noChangeArrowheads="1"/>
          </p:cNvSpPr>
          <p:nvPr>
            <p:ph type="title" idx="4294967295"/>
          </p:nvPr>
        </p:nvSpPr>
        <p:spPr>
          <a:xfrm>
            <a:off x="1127342" y="214313"/>
            <a:ext cx="9507255" cy="1600200"/>
          </a:xfrm>
        </p:spPr>
        <p:txBody>
          <a:bodyPr/>
          <a:lstStyle/>
          <a:p>
            <a:pPr algn="ctr" eaLnBrk="1" hangingPunct="1"/>
            <a:r>
              <a:rPr lang="en-US" dirty="0" err="1" smtClean="0">
                <a:latin typeface="Cooper Std Black" panose="0208090304030B020404" pitchFamily="18" charset="0"/>
              </a:rPr>
              <a:t>Merumuskan</a:t>
            </a:r>
            <a:r>
              <a:rPr lang="en-US" dirty="0" smtClean="0">
                <a:latin typeface="Cooper Std Black" panose="0208090304030B020404" pitchFamily="18" charset="0"/>
              </a:rPr>
              <a:t> </a:t>
            </a:r>
            <a:r>
              <a:rPr lang="en-US" dirty="0" err="1" smtClean="0">
                <a:latin typeface="Cooper Std Black" panose="0208090304030B020404" pitchFamily="18" charset="0"/>
              </a:rPr>
              <a:t>masalah</a:t>
            </a:r>
            <a:endParaRPr lang="en-GB" dirty="0" smtClean="0">
              <a:latin typeface="Cooper Std Black" panose="0208090304030B020404" pitchFamily="18" charset="0"/>
            </a:endParaRPr>
          </a:p>
        </p:txBody>
      </p:sp>
      <p:sp>
        <p:nvSpPr>
          <p:cNvPr id="51203" name="Rectangle 3"/>
          <p:cNvSpPr>
            <a:spLocks noGrp="1" noChangeArrowheads="1"/>
          </p:cNvSpPr>
          <p:nvPr>
            <p:ph type="body" sz="half" idx="4294967295"/>
          </p:nvPr>
        </p:nvSpPr>
        <p:spPr>
          <a:xfrm>
            <a:off x="826719" y="1928813"/>
            <a:ext cx="10421654" cy="3657600"/>
          </a:xfrm>
        </p:spPr>
        <p:txBody>
          <a:bodyPr>
            <a:normAutofit/>
          </a:bodyPr>
          <a:lstStyle/>
          <a:p>
            <a:pPr eaLnBrk="1" hangingPunct="1"/>
            <a:r>
              <a:rPr lang="id-ID" sz="3200" dirty="0" smtClean="0">
                <a:latin typeface="Berlin Sans FB" panose="020E0602020502020306" pitchFamily="34" charset="0"/>
              </a:rPr>
              <a:t>Rumusan masalah dinyatakan dalam kalimat yang bersifat kausalitas antara dua variabel atau lebih.</a:t>
            </a:r>
          </a:p>
          <a:p>
            <a:pPr eaLnBrk="1" hangingPunct="1"/>
            <a:r>
              <a:rPr lang="en-US" sz="3200" dirty="0" err="1" smtClean="0">
                <a:latin typeface="Berlin Sans FB" panose="020E0602020502020306" pitchFamily="34" charset="0"/>
              </a:rPr>
              <a:t>Dinyatakan</a:t>
            </a:r>
            <a:r>
              <a:rPr lang="en-US" sz="3200" dirty="0" smtClean="0">
                <a:latin typeface="Berlin Sans FB" panose="020E0602020502020306" pitchFamily="34" charset="0"/>
              </a:rPr>
              <a:t> </a:t>
            </a:r>
            <a:r>
              <a:rPr lang="en-US" sz="3200" dirty="0" err="1" smtClean="0">
                <a:latin typeface="Berlin Sans FB" panose="020E0602020502020306" pitchFamily="34" charset="0"/>
              </a:rPr>
              <a:t>secara</a:t>
            </a:r>
            <a:r>
              <a:rPr lang="en-US" sz="3200" dirty="0" smtClean="0">
                <a:latin typeface="Berlin Sans FB" panose="020E0602020502020306" pitchFamily="34" charset="0"/>
              </a:rPr>
              <a:t> </a:t>
            </a:r>
            <a:r>
              <a:rPr lang="en-US" sz="3200" dirty="0" err="1" smtClean="0">
                <a:latin typeface="Berlin Sans FB" panose="020E0602020502020306" pitchFamily="34" charset="0"/>
              </a:rPr>
              <a:t>jelas</a:t>
            </a:r>
            <a:r>
              <a:rPr lang="en-US" sz="3200" dirty="0" smtClean="0">
                <a:latin typeface="Berlin Sans FB" panose="020E0602020502020306" pitchFamily="34" charset="0"/>
              </a:rPr>
              <a:t> </a:t>
            </a:r>
            <a:r>
              <a:rPr lang="en-US" sz="3200" dirty="0" err="1" smtClean="0">
                <a:latin typeface="Berlin Sans FB" panose="020E0602020502020306" pitchFamily="34" charset="0"/>
              </a:rPr>
              <a:t>sehingga</a:t>
            </a:r>
            <a:r>
              <a:rPr lang="en-US" sz="3200" dirty="0" smtClean="0">
                <a:latin typeface="Berlin Sans FB" panose="020E0602020502020306" pitchFamily="34" charset="0"/>
              </a:rPr>
              <a:t> </a:t>
            </a:r>
            <a:r>
              <a:rPr lang="en-US" sz="3200" dirty="0" err="1" smtClean="0">
                <a:latin typeface="Berlin Sans FB" panose="020E0602020502020306" pitchFamily="34" charset="0"/>
              </a:rPr>
              <a:t>tidak</a:t>
            </a:r>
            <a:r>
              <a:rPr lang="en-US" sz="3200" dirty="0" smtClean="0">
                <a:latin typeface="Berlin Sans FB" panose="020E0602020502020306" pitchFamily="34" charset="0"/>
              </a:rPr>
              <a:t> </a:t>
            </a:r>
            <a:r>
              <a:rPr lang="en-US" sz="3200" dirty="0" err="1" smtClean="0">
                <a:latin typeface="Berlin Sans FB" panose="020E0602020502020306" pitchFamily="34" charset="0"/>
              </a:rPr>
              <a:t>menimbulkan</a:t>
            </a:r>
            <a:r>
              <a:rPr lang="en-US" sz="3200" dirty="0" smtClean="0">
                <a:latin typeface="Berlin Sans FB" panose="020E0602020502020306" pitchFamily="34" charset="0"/>
              </a:rPr>
              <a:t> </a:t>
            </a:r>
            <a:r>
              <a:rPr lang="en-US" sz="3200" dirty="0" err="1" smtClean="0">
                <a:latin typeface="Berlin Sans FB" panose="020E0602020502020306" pitchFamily="34" charset="0"/>
              </a:rPr>
              <a:t>interpretasi</a:t>
            </a:r>
            <a:r>
              <a:rPr lang="en-US" sz="3200" dirty="0" smtClean="0">
                <a:latin typeface="Berlin Sans FB" panose="020E0602020502020306" pitchFamily="34" charset="0"/>
              </a:rPr>
              <a:t> </a:t>
            </a:r>
            <a:r>
              <a:rPr lang="en-US" sz="3200" dirty="0" err="1" smtClean="0">
                <a:latin typeface="Berlin Sans FB" panose="020E0602020502020306" pitchFamily="34" charset="0"/>
              </a:rPr>
              <a:t>ganda</a:t>
            </a:r>
            <a:r>
              <a:rPr lang="en-US" sz="3200" dirty="0" smtClean="0">
                <a:latin typeface="Berlin Sans FB" panose="020E0602020502020306" pitchFamily="34" charset="0"/>
              </a:rPr>
              <a:t>, </a:t>
            </a:r>
            <a:r>
              <a:rPr lang="en-US" sz="3200" dirty="0" err="1" smtClean="0">
                <a:latin typeface="Berlin Sans FB" panose="020E0602020502020306" pitchFamily="34" charset="0"/>
              </a:rPr>
              <a:t>dan</a:t>
            </a:r>
            <a:r>
              <a:rPr lang="en-US" sz="3200" dirty="0" smtClean="0">
                <a:latin typeface="Berlin Sans FB" panose="020E0602020502020306" pitchFamily="34" charset="0"/>
              </a:rPr>
              <a:t> </a:t>
            </a:r>
            <a:r>
              <a:rPr lang="en-US" sz="3200" dirty="0" err="1" smtClean="0">
                <a:latin typeface="Berlin Sans FB" panose="020E0602020502020306" pitchFamily="34" charset="0"/>
              </a:rPr>
              <a:t>lebih</a:t>
            </a:r>
            <a:r>
              <a:rPr lang="en-US" sz="3200" dirty="0" smtClean="0">
                <a:latin typeface="Berlin Sans FB" panose="020E0602020502020306" pitchFamily="34" charset="0"/>
              </a:rPr>
              <a:t> </a:t>
            </a:r>
            <a:r>
              <a:rPr lang="en-US" sz="3200" dirty="0" err="1" smtClean="0">
                <a:latin typeface="Berlin Sans FB" panose="020E0602020502020306" pitchFamily="34" charset="0"/>
              </a:rPr>
              <a:t>baik</a:t>
            </a:r>
            <a:r>
              <a:rPr lang="en-US" sz="3200" dirty="0" smtClean="0">
                <a:latin typeface="Berlin Sans FB" panose="020E0602020502020306" pitchFamily="34" charset="0"/>
              </a:rPr>
              <a:t> </a:t>
            </a:r>
            <a:r>
              <a:rPr lang="en-US" sz="3200" dirty="0" err="1" smtClean="0">
                <a:latin typeface="Berlin Sans FB" panose="020E0602020502020306" pitchFamily="34" charset="0"/>
              </a:rPr>
              <a:t>dinyatakan</a:t>
            </a:r>
            <a:r>
              <a:rPr lang="en-US" sz="3200" dirty="0" smtClean="0">
                <a:latin typeface="Berlin Sans FB" panose="020E0602020502020306" pitchFamily="34" charset="0"/>
              </a:rPr>
              <a:t> </a:t>
            </a:r>
            <a:r>
              <a:rPr lang="en-US" sz="3200" dirty="0" err="1" smtClean="0">
                <a:latin typeface="Berlin Sans FB" panose="020E0602020502020306" pitchFamily="34" charset="0"/>
              </a:rPr>
              <a:t>dalam</a:t>
            </a:r>
            <a:r>
              <a:rPr lang="en-US" sz="3200" dirty="0" smtClean="0">
                <a:latin typeface="Berlin Sans FB" panose="020E0602020502020306" pitchFamily="34" charset="0"/>
              </a:rPr>
              <a:t> </a:t>
            </a:r>
            <a:r>
              <a:rPr lang="en-US" sz="3200" dirty="0" err="1" smtClean="0">
                <a:latin typeface="Berlin Sans FB" panose="020E0602020502020306" pitchFamily="34" charset="0"/>
              </a:rPr>
              <a:t>bentuk</a:t>
            </a:r>
            <a:r>
              <a:rPr lang="en-US" sz="3200" dirty="0" smtClean="0">
                <a:latin typeface="Berlin Sans FB" panose="020E0602020502020306" pitchFamily="34" charset="0"/>
              </a:rPr>
              <a:t> </a:t>
            </a:r>
            <a:r>
              <a:rPr lang="en-US" sz="3200" dirty="0" err="1" smtClean="0">
                <a:latin typeface="Berlin Sans FB" panose="020E0602020502020306" pitchFamily="34" charset="0"/>
              </a:rPr>
              <a:t>pertanyaan</a:t>
            </a:r>
            <a:r>
              <a:rPr lang="en-US" sz="3200" dirty="0" smtClean="0">
                <a:latin typeface="Berlin Sans FB" panose="020E0602020502020306" pitchFamily="34" charset="0"/>
              </a:rPr>
              <a:t>. </a:t>
            </a:r>
            <a:endParaRPr lang="de-DE" sz="3200" dirty="0" smtClean="0">
              <a:latin typeface="Berlin Sans FB" panose="020E0602020502020306" pitchFamily="34" charset="0"/>
            </a:endParaRPr>
          </a:p>
        </p:txBody>
      </p:sp>
    </p:spTree>
    <p:extLst>
      <p:ext uri="{BB962C8B-B14F-4D97-AF65-F5344CB8AC3E}">
        <p14:creationId xmlns:p14="http://schemas.microsoft.com/office/powerpoint/2010/main" val="364618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anim calcmode="lin" valueType="num">
                                      <p:cBhvr>
                                        <p:cTn id="9" dur="1000" fill="hold"/>
                                        <p:tgtEl>
                                          <p:spTgt spid="51202"/>
                                        </p:tgtEl>
                                        <p:attrNameLst>
                                          <p:attrName>style.rotation</p:attrName>
                                        </p:attrNameLst>
                                      </p:cBhvr>
                                      <p:tavLst>
                                        <p:tav tm="0">
                                          <p:val>
                                            <p:fltVal val="90"/>
                                          </p:val>
                                        </p:tav>
                                        <p:tav tm="100000">
                                          <p:val>
                                            <p:fltVal val="0"/>
                                          </p:val>
                                        </p:tav>
                                      </p:tavLst>
                                    </p:anim>
                                    <p:animEffect transition="in" filter="fade">
                                      <p:cBhvr>
                                        <p:cTn id="10" dur="1000"/>
                                        <p:tgtEl>
                                          <p:spTgt spid="512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1203">
                                            <p:txEl>
                                              <p:pRg st="0" end="0"/>
                                            </p:txEl>
                                          </p:spTgt>
                                        </p:tgtEl>
                                        <p:attrNameLst>
                                          <p:attrName>style.visibility</p:attrName>
                                        </p:attrNameLst>
                                      </p:cBhvr>
                                      <p:to>
                                        <p:strVal val="visible"/>
                                      </p:to>
                                    </p:set>
                                    <p:anim calcmode="lin" valueType="num">
                                      <p:cBhvr>
                                        <p:cTn id="15" dur="500" fill="hold"/>
                                        <p:tgtEl>
                                          <p:spTgt spid="512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120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120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120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120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51203">
                                            <p:txEl>
                                              <p:pRg st="1" end="1"/>
                                            </p:txEl>
                                          </p:spTgt>
                                        </p:tgtEl>
                                        <p:attrNameLst>
                                          <p:attrName>style.visibility</p:attrName>
                                        </p:attrNameLst>
                                      </p:cBhvr>
                                      <p:to>
                                        <p:strVal val="visible"/>
                                      </p:to>
                                    </p:set>
                                    <p:anim calcmode="lin" valueType="num">
                                      <p:cBhvr>
                                        <p:cTn id="24" dur="500" fill="hold"/>
                                        <p:tgtEl>
                                          <p:spTgt spid="5120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1203">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5120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120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5962800"/>
              </p:ext>
            </p:extLst>
          </p:nvPr>
        </p:nvGraphicFramePr>
        <p:xfrm>
          <a:off x="685800" y="1843196"/>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78285" y="553233"/>
            <a:ext cx="9617902" cy="584775"/>
          </a:xfrm>
          <a:prstGeom prst="rect">
            <a:avLst/>
          </a:prstGeom>
          <a:noFill/>
        </p:spPr>
        <p:txBody>
          <a:bodyPr wrap="square" rtlCol="0">
            <a:spAutoFit/>
          </a:bodyPr>
          <a:lstStyle/>
          <a:p>
            <a:r>
              <a:rPr lang="id-ID" sz="3200" b="1" dirty="0" smtClean="0"/>
              <a:t>2.  PROGRAM KREATIFITAS MAHASISWA </a:t>
            </a:r>
            <a:endParaRPr lang="id-ID" sz="3200" b="1" dirty="0"/>
          </a:p>
        </p:txBody>
      </p:sp>
    </p:spTree>
    <p:extLst>
      <p:ext uri="{BB962C8B-B14F-4D97-AF65-F5344CB8AC3E}">
        <p14:creationId xmlns:p14="http://schemas.microsoft.com/office/powerpoint/2010/main" val="1068113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normAutofit/>
          </a:bodyPr>
          <a:lstStyle/>
          <a:p>
            <a:r>
              <a:rPr lang="id-ID" sz="3200" b="1" dirty="0" smtClean="0"/>
              <a:t>Enam program pertama dilombakan di Pimnas</a:t>
            </a:r>
          </a:p>
          <a:p>
            <a:r>
              <a:rPr lang="id-ID" sz="3200" b="1" dirty="0" smtClean="0"/>
              <a:t>PKMP ada 2 Skema PKMP-E dan PKMP-SH (2015)</a:t>
            </a:r>
          </a:p>
          <a:p>
            <a:r>
              <a:rPr lang="id-ID" sz="3200" b="1" dirty="0" smtClean="0"/>
              <a:t>PKM-AI siap dipublikasikan serta diberi hadiah pembinaan untuk penulisan Artikel Ilmial</a:t>
            </a:r>
            <a:endParaRPr lang="id-ID" sz="3200" b="1" dirty="0"/>
          </a:p>
        </p:txBody>
      </p:sp>
    </p:spTree>
    <p:extLst>
      <p:ext uri="{BB962C8B-B14F-4D97-AF65-F5344CB8AC3E}">
        <p14:creationId xmlns:p14="http://schemas.microsoft.com/office/powerpoint/2010/main" val="1055490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Proposal PKM sampai PIMNAS</a:t>
            </a:r>
            <a:endParaRPr lang="id-ID" dirty="0"/>
          </a:p>
        </p:txBody>
      </p:sp>
      <p:sp>
        <p:nvSpPr>
          <p:cNvPr id="3" name="Content Placeholder 2"/>
          <p:cNvSpPr>
            <a:spLocks noGrp="1"/>
          </p:cNvSpPr>
          <p:nvPr>
            <p:ph idx="1"/>
          </p:nvPr>
        </p:nvSpPr>
        <p:spPr/>
        <p:txBody>
          <a:bodyPr>
            <a:normAutofit fontScale="92500" lnSpcReduction="10000"/>
          </a:bodyPr>
          <a:lstStyle/>
          <a:p>
            <a:pPr marL="0" indent="0">
              <a:buNone/>
            </a:pPr>
            <a:r>
              <a:rPr lang="id-ID" sz="2800" b="1" dirty="0" smtClean="0"/>
              <a:t>Ada 2 aspek penting yang perlu diperhatikan pada sebuah proposal PKM UNTUK 2016</a:t>
            </a:r>
          </a:p>
          <a:p>
            <a:pPr marL="0" lvl="0" indent="0">
              <a:buNone/>
            </a:pPr>
            <a:r>
              <a:rPr lang="id-ID" sz="2800" b="1" dirty="0">
                <a:solidFill>
                  <a:prstClr val="white"/>
                </a:solidFill>
              </a:rPr>
              <a:t>Dalam proses penentuan pendanaan dari sebuah proposal PKM dilakukan melalui 2 tahap yaitu seleksi administrasi dan substansi.  </a:t>
            </a:r>
            <a:endParaRPr lang="id-ID" sz="2800" b="1" dirty="0" smtClean="0"/>
          </a:p>
          <a:p>
            <a:pPr marL="457200" indent="-457200">
              <a:buFont typeface="+mj-lt"/>
              <a:buAutoNum type="alphaLcParenR"/>
            </a:pPr>
            <a:r>
              <a:rPr lang="id-ID" sz="2800" b="1" dirty="0" smtClean="0"/>
              <a:t>Aspek Administrasi (&gt; 55000 proposal masuk)</a:t>
            </a:r>
          </a:p>
          <a:p>
            <a:pPr marL="457200" indent="-457200">
              <a:buFont typeface="+mj-lt"/>
              <a:buAutoNum type="alphaLcParenR"/>
            </a:pPr>
            <a:r>
              <a:rPr lang="id-ID" sz="2800" b="1" dirty="0" smtClean="0"/>
              <a:t>Aspek Substansi (&lt; 22000 proposal yang lolos administrasi)</a:t>
            </a:r>
          </a:p>
          <a:p>
            <a:pPr marL="457200" indent="-457200">
              <a:buFont typeface="+mj-lt"/>
              <a:buAutoNum type="alphaLcParenR"/>
            </a:pPr>
            <a:r>
              <a:rPr lang="id-ID" sz="2800" b="1" dirty="0" smtClean="0"/>
              <a:t>Lolos untuk subtansi/pendanaan +/- 7100 proposal</a:t>
            </a:r>
          </a:p>
          <a:p>
            <a:pPr marL="457200" indent="-457200">
              <a:buFont typeface="+mj-lt"/>
              <a:buAutoNum type="alphaLcParenR"/>
            </a:pPr>
            <a:r>
              <a:rPr lang="id-ID" sz="2800" b="1" dirty="0" smtClean="0"/>
              <a:t>Lolos untuk ke Pimnas +/- 440 tim</a:t>
            </a:r>
          </a:p>
          <a:p>
            <a:pPr marL="457200" indent="-457200">
              <a:buFont typeface="+mj-lt"/>
              <a:buAutoNum type="alphaLcParenR"/>
            </a:pPr>
            <a:r>
              <a:rPr lang="id-ID" sz="2800" b="1" dirty="0" smtClean="0"/>
              <a:t>Juara pimnas (22 emas, 22 perak dan 22 perunggu) baik untuk presentasi dan poster.</a:t>
            </a:r>
          </a:p>
        </p:txBody>
      </p:sp>
    </p:spTree>
    <p:extLst>
      <p:ext uri="{BB962C8B-B14F-4D97-AF65-F5344CB8AC3E}">
        <p14:creationId xmlns:p14="http://schemas.microsoft.com/office/powerpoint/2010/main" val="756239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1" name="Slide Number Placeholder 3"/>
          <p:cNvSpPr>
            <a:spLocks noGrp="1"/>
          </p:cNvSpPr>
          <p:nvPr>
            <p:ph type="sldNum" sz="quarter" idx="12"/>
          </p:nvPr>
        </p:nvSpPr>
        <p:spPr bwMode="auto">
          <a:xfrm>
            <a:off x="9220749" y="6355951"/>
            <a:ext cx="1352866" cy="50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8" tIns="45720" rIns="91436" bIns="45720" numCol="1" rtlCol="0" anchor="ctr" anchorCtr="0" compatLnSpc="1">
            <a:prstTxWarp prst="textNoShape">
              <a:avLst/>
            </a:prstTxWarp>
          </a:bodyPr>
          <a:lstStyle>
            <a:lvl1pPr>
              <a:defRPr sz="2200">
                <a:solidFill>
                  <a:schemeClr val="tx1"/>
                </a:solidFill>
                <a:latin typeface="Times New Roman" pitchFamily="18" charset="0"/>
              </a:defRPr>
            </a:lvl1pPr>
            <a:lvl2pPr marL="670141" indent="-257747">
              <a:defRPr sz="2200">
                <a:solidFill>
                  <a:schemeClr val="tx1"/>
                </a:solidFill>
                <a:latin typeface="Times New Roman" pitchFamily="18" charset="0"/>
              </a:defRPr>
            </a:lvl2pPr>
            <a:lvl3pPr marL="1030986" indent="-206197">
              <a:defRPr sz="2200">
                <a:solidFill>
                  <a:schemeClr val="tx1"/>
                </a:solidFill>
                <a:latin typeface="Times New Roman" pitchFamily="18" charset="0"/>
              </a:defRPr>
            </a:lvl3pPr>
            <a:lvl4pPr marL="1443380" indent="-206197">
              <a:defRPr sz="2200">
                <a:solidFill>
                  <a:schemeClr val="tx1"/>
                </a:solidFill>
                <a:latin typeface="Times New Roman" pitchFamily="18" charset="0"/>
              </a:defRPr>
            </a:lvl4pPr>
            <a:lvl5pPr marL="1855775" indent="-206197">
              <a:defRPr sz="2200">
                <a:solidFill>
                  <a:schemeClr val="tx1"/>
                </a:solidFill>
                <a:latin typeface="Times New Roman" pitchFamily="18" charset="0"/>
              </a:defRPr>
            </a:lvl5pPr>
            <a:lvl6pPr marL="2268169" indent="-206197" eaLnBrk="0" fontAlgn="base" hangingPunct="0">
              <a:spcBef>
                <a:spcPct val="0"/>
              </a:spcBef>
              <a:spcAft>
                <a:spcPct val="0"/>
              </a:spcAft>
              <a:defRPr sz="2200">
                <a:solidFill>
                  <a:schemeClr val="tx1"/>
                </a:solidFill>
                <a:latin typeface="Times New Roman" pitchFamily="18" charset="0"/>
              </a:defRPr>
            </a:lvl6pPr>
            <a:lvl7pPr marL="2680564" indent="-206197" eaLnBrk="0" fontAlgn="base" hangingPunct="0">
              <a:spcBef>
                <a:spcPct val="0"/>
              </a:spcBef>
              <a:spcAft>
                <a:spcPct val="0"/>
              </a:spcAft>
              <a:defRPr sz="2200">
                <a:solidFill>
                  <a:schemeClr val="tx1"/>
                </a:solidFill>
                <a:latin typeface="Times New Roman" pitchFamily="18" charset="0"/>
              </a:defRPr>
            </a:lvl7pPr>
            <a:lvl8pPr marL="3092958" indent="-206197" eaLnBrk="0" fontAlgn="base" hangingPunct="0">
              <a:spcBef>
                <a:spcPct val="0"/>
              </a:spcBef>
              <a:spcAft>
                <a:spcPct val="0"/>
              </a:spcAft>
              <a:defRPr sz="2200">
                <a:solidFill>
                  <a:schemeClr val="tx1"/>
                </a:solidFill>
                <a:latin typeface="Times New Roman" pitchFamily="18" charset="0"/>
              </a:defRPr>
            </a:lvl8pPr>
            <a:lvl9pPr marL="3505352" indent="-206197" eaLnBrk="0" fontAlgn="base" hangingPunct="0">
              <a:spcBef>
                <a:spcPct val="0"/>
              </a:spcBef>
              <a:spcAft>
                <a:spcPct val="0"/>
              </a:spcAft>
              <a:defRPr sz="2200">
                <a:solidFill>
                  <a:schemeClr val="tx1"/>
                </a:solidFill>
                <a:latin typeface="Times New Roman" pitchFamily="18" charset="0"/>
              </a:defRPr>
            </a:lvl9pPr>
          </a:lstStyle>
          <a:p>
            <a:fld id="{8976EE6F-8FCA-4C07-8E9F-094F9D53756F}" type="slidenum">
              <a:rPr lang="en-US" altLang="id-ID" sz="1800" b="1">
                <a:latin typeface="Arial" charset="0"/>
                <a:cs typeface="Arial" charset="0"/>
              </a:rPr>
              <a:pPr/>
              <a:t>17</a:t>
            </a:fld>
            <a:endParaRPr lang="en-US" altLang="id-ID" sz="1800" b="1">
              <a:latin typeface="Arial" charset="0"/>
              <a:cs typeface="Arial" charset="0"/>
            </a:endParaRPr>
          </a:p>
        </p:txBody>
      </p:sp>
      <p:sp>
        <p:nvSpPr>
          <p:cNvPr id="14" name="TextBox 13"/>
          <p:cNvSpPr txBox="1"/>
          <p:nvPr/>
        </p:nvSpPr>
        <p:spPr>
          <a:xfrm>
            <a:off x="776614" y="488515"/>
            <a:ext cx="10171134" cy="954107"/>
          </a:xfrm>
          <a:prstGeom prst="rect">
            <a:avLst/>
          </a:prstGeom>
          <a:noFill/>
        </p:spPr>
        <p:txBody>
          <a:bodyPr wrap="square" rtlCol="0">
            <a:spAutoFit/>
          </a:bodyPr>
          <a:lstStyle/>
          <a:p>
            <a:pPr marL="363538" indent="-363538"/>
            <a:r>
              <a:rPr lang="id-ID" sz="2800" b="1" dirty="0" smtClean="0"/>
              <a:t>3. FAKTOR-FAKTOR PENTING YANG PERLU DIPERHATIKAN UNTUK MENUJU PIMNAS 2016</a:t>
            </a:r>
            <a:endParaRPr lang="id-ID" sz="2800" b="1" dirty="0"/>
          </a:p>
        </p:txBody>
      </p:sp>
      <p:graphicFrame>
        <p:nvGraphicFramePr>
          <p:cNvPr id="15" name="Diagram 14"/>
          <p:cNvGraphicFramePr/>
          <p:nvPr>
            <p:extLst>
              <p:ext uri="{D42A27DB-BD31-4B8C-83A1-F6EECF244321}">
                <p14:modId xmlns:p14="http://schemas.microsoft.com/office/powerpoint/2010/main" val="3508699884"/>
              </p:ext>
            </p:extLst>
          </p:nvPr>
        </p:nvGraphicFramePr>
        <p:xfrm>
          <a:off x="3422385" y="1290181"/>
          <a:ext cx="9203847" cy="5473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926926" y="1753643"/>
            <a:ext cx="4108537" cy="461665"/>
          </a:xfrm>
          <a:prstGeom prst="rect">
            <a:avLst/>
          </a:prstGeom>
          <a:noFill/>
        </p:spPr>
        <p:txBody>
          <a:bodyPr wrap="square" rtlCol="0">
            <a:spAutoFit/>
          </a:bodyPr>
          <a:lstStyle/>
          <a:p>
            <a:r>
              <a:rPr lang="id-ID" sz="2400" b="1" dirty="0" smtClean="0"/>
              <a:t>a.  Peran bersama</a:t>
            </a:r>
            <a:endParaRPr lang="id-ID" sz="2400" b="1" dirty="0"/>
          </a:p>
        </p:txBody>
      </p:sp>
      <p:sp>
        <p:nvSpPr>
          <p:cNvPr id="17" name="TextBox 16"/>
          <p:cNvSpPr txBox="1"/>
          <p:nvPr/>
        </p:nvSpPr>
        <p:spPr>
          <a:xfrm>
            <a:off x="1077238" y="2304789"/>
            <a:ext cx="4296428" cy="2585323"/>
          </a:xfrm>
          <a:prstGeom prst="rect">
            <a:avLst/>
          </a:prstGeom>
          <a:noFill/>
        </p:spPr>
        <p:txBody>
          <a:bodyPr wrap="square" rtlCol="0">
            <a:spAutoFit/>
          </a:bodyPr>
          <a:lstStyle/>
          <a:p>
            <a:pPr marL="285750" indent="-285750">
              <a:buFont typeface="Arial" panose="020B0604020202020204" pitchFamily="34" charset="0"/>
              <a:buChar char="•"/>
            </a:pPr>
            <a:r>
              <a:rPr lang="id-ID" dirty="0" smtClean="0"/>
              <a:t>Komitmen Yang Tinggi</a:t>
            </a:r>
          </a:p>
          <a:p>
            <a:pPr marL="285750" indent="-285750">
              <a:buFont typeface="Arial" panose="020B0604020202020204" pitchFamily="34" charset="0"/>
              <a:buChar char="•"/>
            </a:pPr>
            <a:r>
              <a:rPr lang="id-ID" dirty="0" smtClean="0"/>
              <a:t>Kelancaran administrasi dan Informasi</a:t>
            </a:r>
          </a:p>
          <a:p>
            <a:pPr marL="285750" indent="-285750">
              <a:buFont typeface="Arial" panose="020B0604020202020204" pitchFamily="34" charset="0"/>
              <a:buChar char="•"/>
            </a:pPr>
            <a:r>
              <a:rPr lang="id-ID" dirty="0" smtClean="0"/>
              <a:t>Penyediaan Sarana dan prasarana untuk pelaksanaan </a:t>
            </a:r>
          </a:p>
          <a:p>
            <a:pPr marL="285750" indent="-285750">
              <a:buFont typeface="Arial" panose="020B0604020202020204" pitchFamily="34" charset="0"/>
              <a:buChar char="•"/>
            </a:pPr>
            <a:r>
              <a:rPr lang="id-ID" dirty="0" smtClean="0"/>
              <a:t>Saling mendukung dan berpartisipasi aktif pada Program-program untuk keberhasilan pelaksanaan PKM 2016</a:t>
            </a:r>
            <a:endParaRPr lang="id-ID" dirty="0"/>
          </a:p>
        </p:txBody>
      </p:sp>
    </p:spTree>
    <p:extLst>
      <p:ext uri="{BB962C8B-B14F-4D97-AF65-F5344CB8AC3E}">
        <p14:creationId xmlns:p14="http://schemas.microsoft.com/office/powerpoint/2010/main" val="337068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7342" y="638827"/>
            <a:ext cx="7352779" cy="523220"/>
          </a:xfrm>
          <a:prstGeom prst="rect">
            <a:avLst/>
          </a:prstGeom>
          <a:noFill/>
        </p:spPr>
        <p:txBody>
          <a:bodyPr wrap="square" rtlCol="0">
            <a:spAutoFit/>
          </a:bodyPr>
          <a:lstStyle/>
          <a:p>
            <a:r>
              <a:rPr lang="id-ID" sz="2800" b="1" dirty="0" smtClean="0"/>
              <a:t>b. Peran Mahasiswa</a:t>
            </a:r>
            <a:endParaRPr lang="id-ID" sz="2800" b="1" dirty="0"/>
          </a:p>
        </p:txBody>
      </p:sp>
      <p:graphicFrame>
        <p:nvGraphicFramePr>
          <p:cNvPr id="6" name="Diagram 5"/>
          <p:cNvGraphicFramePr/>
          <p:nvPr>
            <p:extLst>
              <p:ext uri="{D42A27DB-BD31-4B8C-83A1-F6EECF244321}">
                <p14:modId xmlns:p14="http://schemas.microsoft.com/office/powerpoint/2010/main" val="1951110702"/>
              </p:ext>
            </p:extLst>
          </p:nvPr>
        </p:nvGraphicFramePr>
        <p:xfrm>
          <a:off x="1606116" y="1265129"/>
          <a:ext cx="8128000" cy="4835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32892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024" y="188177"/>
            <a:ext cx="8610600" cy="129302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id-ID" sz="3200" b="1" spc="50" dirty="0" smtClean="0">
                <a:ln w="11430"/>
                <a:effectLst>
                  <a:outerShdw blurRad="76200" dist="50800" dir="5400000" algn="tl" rotWithShape="0">
                    <a:srgbClr val="000000">
                      <a:alpha val="65000"/>
                    </a:srgbClr>
                  </a:outerShdw>
                </a:effectLst>
                <a:latin typeface="Arial" pitchFamily="34" charset="0"/>
                <a:cs typeface="Arial" pitchFamily="34" charset="0"/>
              </a:rPr>
              <a:t>c. </a:t>
            </a:r>
            <a:r>
              <a:rPr lang="id-ID" sz="3200" b="1" cap="none" spc="50" dirty="0" smtClean="0">
                <a:ln w="11430"/>
                <a:effectLst>
                  <a:outerShdw blurRad="76200" dist="50800" dir="5400000" algn="tl" rotWithShape="0">
                    <a:srgbClr val="000000">
                      <a:alpha val="65000"/>
                    </a:srgbClr>
                  </a:outerShdw>
                </a:effectLst>
                <a:latin typeface="Arial" pitchFamily="34" charset="0"/>
                <a:cs typeface="Arial" pitchFamily="34" charset="0"/>
              </a:rPr>
              <a:t>Peran Dosen Pembimbing</a:t>
            </a:r>
            <a:endParaRPr lang="en-US" sz="3200" b="1" spc="50" dirty="0">
              <a:ln w="11430"/>
              <a:effectLst>
                <a:outerShdw blurRad="76200" dist="50800" dir="5400000" algn="tl" rotWithShape="0">
                  <a:srgbClr val="000000">
                    <a:alpha val="65000"/>
                  </a:srgbClr>
                </a:outerShdw>
              </a:effectLst>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0765276"/>
              </p:ext>
            </p:extLst>
          </p:nvPr>
        </p:nvGraphicFramePr>
        <p:xfrm>
          <a:off x="685800" y="1392261"/>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6210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id-ID" dirty="0" smtClean="0"/>
              <a:t>Sosialisasi  PKM 201</a:t>
            </a:r>
            <a:r>
              <a:rPr lang="en-US" dirty="0" smtClean="0"/>
              <a:t>3</a:t>
            </a:r>
            <a:endParaRPr lang="id-ID" dirty="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143034-7254-4567-94B2-98044B65FD73}" type="slidenum">
              <a:rPr lang="id-ID">
                <a:solidFill>
                  <a:srgbClr val="AFADA5"/>
                </a:solidFill>
              </a:rPr>
              <a:pPr eaLnBrk="1" hangingPunct="1"/>
              <a:t>2</a:t>
            </a:fld>
            <a:endParaRPr lang="id-ID">
              <a:solidFill>
                <a:srgbClr val="AFADA5"/>
              </a:solidFill>
            </a:endParaRPr>
          </a:p>
        </p:txBody>
      </p:sp>
      <p:pic>
        <p:nvPicPr>
          <p:cNvPr id="7" name="Picture 2" descr="sarjan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9" y="2038350"/>
            <a:ext cx="324167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3"/>
          <p:cNvSpPr>
            <a:spLocks noGrp="1" noChangeArrowheads="1"/>
          </p:cNvSpPr>
          <p:nvPr>
            <p:ph type="title"/>
          </p:nvPr>
        </p:nvSpPr>
        <p:spPr>
          <a:xfrm>
            <a:off x="-103338" y="176736"/>
            <a:ext cx="9677400" cy="815975"/>
          </a:xfrm>
        </p:spPr>
        <p:txBody>
          <a:bodyPr>
            <a:normAutofit fontScale="90000"/>
          </a:bodyPr>
          <a:lstStyle/>
          <a:p>
            <a:pPr eaLnBrk="1" hangingPunct="1"/>
            <a:r>
              <a:rPr lang="id-ID" b="1" dirty="0" smtClean="0"/>
              <a:t>1. Pendahuluan </a:t>
            </a:r>
            <a:r>
              <a:rPr lang="en-US" b="1" dirty="0" smtClean="0"/>
              <a:t>KOMPETENSI LULUSAN</a:t>
            </a:r>
          </a:p>
        </p:txBody>
      </p:sp>
      <p:sp>
        <p:nvSpPr>
          <p:cNvPr id="9" name="Line 4"/>
          <p:cNvSpPr>
            <a:spLocks noChangeShapeType="1"/>
          </p:cNvSpPr>
          <p:nvPr/>
        </p:nvSpPr>
        <p:spPr bwMode="auto">
          <a:xfrm>
            <a:off x="7680326" y="3694113"/>
            <a:ext cx="576263"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0" name="Line 5"/>
          <p:cNvSpPr>
            <a:spLocks noChangeShapeType="1"/>
          </p:cNvSpPr>
          <p:nvPr/>
        </p:nvSpPr>
        <p:spPr bwMode="auto">
          <a:xfrm flipH="1">
            <a:off x="3719513" y="3694113"/>
            <a:ext cx="576262"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1" name="Text Box 6"/>
          <p:cNvSpPr txBox="1">
            <a:spLocks noChangeArrowheads="1"/>
          </p:cNvSpPr>
          <p:nvPr/>
        </p:nvSpPr>
        <p:spPr bwMode="auto">
          <a:xfrm>
            <a:off x="8543925" y="3478213"/>
            <a:ext cx="1620838" cy="457200"/>
          </a:xfrm>
          <a:prstGeom prst="rect">
            <a:avLst/>
          </a:prstGeom>
          <a:solidFill>
            <a:srgbClr val="F5F95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5F959"/>
            </a:extrusionClr>
            <a:contourClr>
              <a:srgbClr val="F5F959"/>
            </a:contourClr>
          </a:sp3d>
        </p:spPr>
        <p:txBody>
          <a:bodyPr wrap="none">
            <a:spAutoFit/>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FF"/>
                </a:solidFill>
              </a:rPr>
              <a:t>Teknologi</a:t>
            </a:r>
          </a:p>
        </p:txBody>
      </p:sp>
      <p:sp>
        <p:nvSpPr>
          <p:cNvPr id="12" name="Text Box 7"/>
          <p:cNvSpPr txBox="1">
            <a:spLocks noChangeArrowheads="1"/>
          </p:cNvSpPr>
          <p:nvPr/>
        </p:nvSpPr>
        <p:spPr bwMode="auto">
          <a:xfrm>
            <a:off x="1524001" y="3333751"/>
            <a:ext cx="2116285" cy="830997"/>
          </a:xfrm>
          <a:prstGeom prst="rect">
            <a:avLst/>
          </a:prstGeom>
          <a:solidFill>
            <a:srgbClr val="F5F95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5F959"/>
            </a:extrusionClr>
            <a:contourClr>
              <a:srgbClr val="F5F959"/>
            </a:contourClr>
          </a:sp3d>
        </p:spPr>
        <p:txBody>
          <a:bodyPr wrap="none">
            <a:spAutoFit/>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FF"/>
                </a:solidFill>
              </a:rPr>
              <a:t>Ilmu </a:t>
            </a:r>
          </a:p>
          <a:p>
            <a:pPr eaLnBrk="1" hangingPunct="1"/>
            <a:r>
              <a:rPr lang="en-US" sz="2400" b="1">
                <a:solidFill>
                  <a:srgbClr val="0000FF"/>
                </a:solidFill>
              </a:rPr>
              <a:t>Pengetahuan</a:t>
            </a:r>
          </a:p>
        </p:txBody>
      </p:sp>
      <p:sp>
        <p:nvSpPr>
          <p:cNvPr id="13" name="Text Box 8"/>
          <p:cNvSpPr txBox="1">
            <a:spLocks noChangeArrowheads="1"/>
          </p:cNvSpPr>
          <p:nvPr/>
        </p:nvSpPr>
        <p:spPr bwMode="auto">
          <a:xfrm>
            <a:off x="7513638" y="1822451"/>
            <a:ext cx="3154362" cy="519113"/>
          </a:xfrm>
          <a:prstGeom prst="rect">
            <a:avLst/>
          </a:prstGeom>
          <a:solidFill>
            <a:srgbClr val="EDF6F7"/>
          </a:solidFill>
          <a:ln w="9525">
            <a:miter lim="800000"/>
            <a:headEnd/>
            <a:tailEnd/>
          </a:ln>
          <a:scene3d>
            <a:camera prst="legacyObliqueTopLeft"/>
            <a:lightRig rig="legacyFlat3" dir="t"/>
          </a:scene3d>
          <a:sp3d extrusionH="430200" prstMaterial="legacyMatte">
            <a:bevelT w="13500" h="13500" prst="angle"/>
            <a:bevelB w="13500" h="13500" prst="angle"/>
            <a:extrusionClr>
              <a:srgbClr val="EDF6F7"/>
            </a:extrusionClr>
            <a:contourClr>
              <a:srgbClr val="EDF6F7"/>
            </a:contourClr>
          </a:sp3d>
        </p:spPr>
        <p:txBody>
          <a:bodyPr wrap="none">
            <a:spAutoFit/>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solidFill>
                  <a:srgbClr val="FF0000"/>
                </a:solidFill>
              </a:rPr>
              <a:t>Bekerja dalam Tim</a:t>
            </a:r>
          </a:p>
        </p:txBody>
      </p:sp>
      <p:sp>
        <p:nvSpPr>
          <p:cNvPr id="14" name="Text Box 9"/>
          <p:cNvSpPr txBox="1">
            <a:spLocks noChangeArrowheads="1"/>
          </p:cNvSpPr>
          <p:nvPr/>
        </p:nvSpPr>
        <p:spPr bwMode="auto">
          <a:xfrm>
            <a:off x="1847851" y="5133976"/>
            <a:ext cx="2835275" cy="519113"/>
          </a:xfrm>
          <a:prstGeom prst="rect">
            <a:avLst/>
          </a:prstGeom>
          <a:solidFill>
            <a:srgbClr val="EDF6F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DF6F7"/>
            </a:extrusionClr>
            <a:contourClr>
              <a:srgbClr val="EDF6F7"/>
            </a:contourClr>
          </a:sp3d>
        </p:spPr>
        <p:txBody>
          <a:bodyPr wrap="none">
            <a:spAutoFit/>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FF0000"/>
                </a:solidFill>
              </a:rPr>
              <a:t>Bekerja Mandiri</a:t>
            </a:r>
          </a:p>
        </p:txBody>
      </p:sp>
      <p:sp>
        <p:nvSpPr>
          <p:cNvPr id="15" name="Text Box 10"/>
          <p:cNvSpPr txBox="1">
            <a:spLocks noChangeArrowheads="1"/>
          </p:cNvSpPr>
          <p:nvPr/>
        </p:nvSpPr>
        <p:spPr bwMode="auto">
          <a:xfrm>
            <a:off x="7443789" y="5030788"/>
            <a:ext cx="2478087" cy="519112"/>
          </a:xfrm>
          <a:prstGeom prst="rect">
            <a:avLst/>
          </a:prstGeom>
          <a:solidFill>
            <a:srgbClr val="EDF6F7"/>
          </a:solidFill>
          <a:ln w="9525">
            <a:miter lim="800000"/>
            <a:headEnd/>
            <a:tailEnd/>
          </a:ln>
          <a:scene3d>
            <a:camera prst="legacyObliqueTopLeft"/>
            <a:lightRig rig="legacyFlat3" dir="t"/>
          </a:scene3d>
          <a:sp3d extrusionH="430200" prstMaterial="legacyMatte">
            <a:bevelT w="13500" h="13500" prst="angle"/>
            <a:bevelB w="13500" h="13500" prst="angle"/>
            <a:extrusionClr>
              <a:srgbClr val="EDF6F7"/>
            </a:extrusionClr>
            <a:contourClr>
              <a:srgbClr val="EDF6F7"/>
            </a:contourClr>
          </a:sp3d>
        </p:spPr>
        <p:txBody>
          <a:bodyPr wrap="none">
            <a:spAutoFit/>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FF0000"/>
                </a:solidFill>
              </a:rPr>
              <a:t>Berfikir Logis</a:t>
            </a:r>
          </a:p>
        </p:txBody>
      </p:sp>
      <p:sp>
        <p:nvSpPr>
          <p:cNvPr id="16" name="Text Box 11"/>
          <p:cNvSpPr txBox="1">
            <a:spLocks noChangeArrowheads="1"/>
          </p:cNvSpPr>
          <p:nvPr/>
        </p:nvSpPr>
        <p:spPr bwMode="auto">
          <a:xfrm>
            <a:off x="4348163" y="5965826"/>
            <a:ext cx="3765550" cy="519113"/>
          </a:xfrm>
          <a:prstGeom prst="rect">
            <a:avLst/>
          </a:prstGeom>
          <a:solidFill>
            <a:srgbClr val="EDF6F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DF6F7"/>
            </a:extrusionClr>
            <a:contourClr>
              <a:srgbClr val="EDF6F7"/>
            </a:contourClr>
          </a:sp3d>
        </p:spPr>
        <p:txBody>
          <a:bodyPr wrap="none">
            <a:spAutoFit/>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FF0000"/>
                </a:solidFill>
              </a:rPr>
              <a:t>Berkomunikasi Lisan</a:t>
            </a:r>
          </a:p>
        </p:txBody>
      </p:sp>
      <p:sp>
        <p:nvSpPr>
          <p:cNvPr id="17" name="Text Box 12"/>
          <p:cNvSpPr txBox="1">
            <a:spLocks noChangeArrowheads="1"/>
          </p:cNvSpPr>
          <p:nvPr/>
        </p:nvSpPr>
        <p:spPr bwMode="auto">
          <a:xfrm>
            <a:off x="4295776" y="1101726"/>
            <a:ext cx="4022725" cy="519113"/>
          </a:xfrm>
          <a:prstGeom prst="rect">
            <a:avLst/>
          </a:prstGeom>
          <a:solidFill>
            <a:srgbClr val="EDF6F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DF6F7"/>
            </a:extrusionClr>
            <a:contourClr>
              <a:srgbClr val="EDF6F7"/>
            </a:contourClr>
          </a:sp3d>
        </p:spPr>
        <p:txBody>
          <a:bodyPr wrap="none">
            <a:spAutoFit/>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FF0000"/>
                </a:solidFill>
              </a:rPr>
              <a:t>Berkomunikasi tertulis</a:t>
            </a:r>
          </a:p>
        </p:txBody>
      </p:sp>
      <p:sp>
        <p:nvSpPr>
          <p:cNvPr id="18" name="Text Box 13"/>
          <p:cNvSpPr txBox="1">
            <a:spLocks noChangeArrowheads="1"/>
          </p:cNvSpPr>
          <p:nvPr/>
        </p:nvSpPr>
        <p:spPr bwMode="auto">
          <a:xfrm>
            <a:off x="1524000" y="1822451"/>
            <a:ext cx="2814638" cy="519113"/>
          </a:xfrm>
          <a:prstGeom prst="rect">
            <a:avLst/>
          </a:prstGeom>
          <a:solidFill>
            <a:srgbClr val="EDF6F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DF6F7"/>
            </a:extrusionClr>
            <a:contourClr>
              <a:srgbClr val="EDF6F7"/>
            </a:contourClr>
          </a:sp3d>
        </p:spPr>
        <p:txBody>
          <a:bodyPr wrap="none">
            <a:spAutoFit/>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FF0000"/>
                </a:solidFill>
              </a:rPr>
              <a:t>Berfikir Analitis</a:t>
            </a:r>
          </a:p>
        </p:txBody>
      </p:sp>
      <p:sp>
        <p:nvSpPr>
          <p:cNvPr id="19" name="Line 14"/>
          <p:cNvSpPr>
            <a:spLocks noChangeShapeType="1"/>
          </p:cNvSpPr>
          <p:nvPr/>
        </p:nvSpPr>
        <p:spPr bwMode="auto">
          <a:xfrm flipV="1">
            <a:off x="7464425" y="2470150"/>
            <a:ext cx="647700" cy="28733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0" name="Line 15"/>
          <p:cNvSpPr>
            <a:spLocks noChangeShapeType="1"/>
          </p:cNvSpPr>
          <p:nvPr/>
        </p:nvSpPr>
        <p:spPr bwMode="auto">
          <a:xfrm>
            <a:off x="7464426" y="4557713"/>
            <a:ext cx="576263" cy="36036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1" name="Line 16"/>
          <p:cNvSpPr>
            <a:spLocks noChangeShapeType="1"/>
          </p:cNvSpPr>
          <p:nvPr/>
        </p:nvSpPr>
        <p:spPr bwMode="auto">
          <a:xfrm>
            <a:off x="6024563" y="5422900"/>
            <a:ext cx="0" cy="50323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 name="Line 17"/>
          <p:cNvSpPr>
            <a:spLocks noChangeShapeType="1"/>
          </p:cNvSpPr>
          <p:nvPr/>
        </p:nvSpPr>
        <p:spPr bwMode="auto">
          <a:xfrm flipH="1">
            <a:off x="3863975" y="4486275"/>
            <a:ext cx="719138" cy="431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3" name="Line 18"/>
          <p:cNvSpPr>
            <a:spLocks noChangeShapeType="1"/>
          </p:cNvSpPr>
          <p:nvPr/>
        </p:nvSpPr>
        <p:spPr bwMode="auto">
          <a:xfrm flipH="1" flipV="1">
            <a:off x="4079876" y="2398714"/>
            <a:ext cx="576263" cy="28733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4" name="Line 19"/>
          <p:cNvSpPr>
            <a:spLocks noChangeShapeType="1"/>
          </p:cNvSpPr>
          <p:nvPr/>
        </p:nvSpPr>
        <p:spPr bwMode="auto">
          <a:xfrm flipV="1">
            <a:off x="6024563" y="1606550"/>
            <a:ext cx="0" cy="431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817524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55"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par>
                          <p:cTn id="14" fill="hold" nodeType="afterGroup">
                            <p:stCondLst>
                              <p:cond delay="1000"/>
                            </p:stCondLst>
                            <p:childTnLst>
                              <p:par>
                                <p:cTn id="15" presetID="8"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par>
                          <p:cTn id="18" fill="hold" nodeType="afterGroup">
                            <p:stCondLst>
                              <p:cond delay="3000"/>
                            </p:stCondLst>
                            <p:childTnLst>
                              <p:par>
                                <p:cTn id="19" presetID="55"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nodeType="afterGroup">
                            <p:stCondLst>
                              <p:cond delay="4000"/>
                            </p:stCondLst>
                            <p:childTnLst>
                              <p:par>
                                <p:cTn id="25" presetID="8"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par>
                          <p:cTn id="28" fill="hold" nodeType="afterGroup">
                            <p:stCondLst>
                              <p:cond delay="6000"/>
                            </p:stCondLst>
                            <p:childTnLst>
                              <p:par>
                                <p:cTn id="29" presetID="55"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strVal val="#ppt_w*0.70"/>
                                          </p:val>
                                        </p:tav>
                                        <p:tav tm="100000">
                                          <p:val>
                                            <p:strVal val="#ppt_w"/>
                                          </p:val>
                                        </p:tav>
                                      </p:tavLst>
                                    </p:anim>
                                    <p:anim calcmode="lin" valueType="num">
                                      <p:cBhvr>
                                        <p:cTn id="32" dur="1000" fill="hold"/>
                                        <p:tgtEl>
                                          <p:spTgt spid="24"/>
                                        </p:tgtEl>
                                        <p:attrNameLst>
                                          <p:attrName>ppt_h</p:attrName>
                                        </p:attrNameLst>
                                      </p:cBhvr>
                                      <p:tavLst>
                                        <p:tav tm="0">
                                          <p:val>
                                            <p:strVal val="#ppt_h"/>
                                          </p:val>
                                        </p:tav>
                                        <p:tav tm="100000">
                                          <p:val>
                                            <p:strVal val="#ppt_h"/>
                                          </p:val>
                                        </p:tav>
                                      </p:tavLst>
                                    </p:anim>
                                    <p:animEffect transition="in" filter="fade">
                                      <p:cBhvr>
                                        <p:cTn id="33" dur="1000"/>
                                        <p:tgtEl>
                                          <p:spTgt spid="24"/>
                                        </p:tgtEl>
                                      </p:cBhvr>
                                    </p:animEffect>
                                  </p:childTnLst>
                                </p:cTn>
                              </p:par>
                            </p:childTnLst>
                          </p:cTn>
                        </p:par>
                        <p:par>
                          <p:cTn id="34" fill="hold" nodeType="afterGroup">
                            <p:stCondLst>
                              <p:cond delay="7000"/>
                            </p:stCondLst>
                            <p:childTnLst>
                              <p:par>
                                <p:cTn id="35" presetID="8" presetClass="entr" presetSubtype="16" fill="hold" grpId="0" nodeType="afterEffect">
                                  <p:stCondLst>
                                    <p:cond delay="0"/>
                                  </p:stCondLst>
                                  <p:childTnLst>
                                    <p:set>
                                      <p:cBhvr>
                                        <p:cTn id="36" dur="1" fill="hold">
                                          <p:stCondLst>
                                            <p:cond delay="0"/>
                                          </p:stCondLst>
                                        </p:cTn>
                                        <p:tgtEl>
                                          <p:spTgt spid="17">
                                            <p:bg/>
                                          </p:spTgt>
                                        </p:tgtEl>
                                        <p:attrNameLst>
                                          <p:attrName>style.visibility</p:attrName>
                                        </p:attrNameLst>
                                      </p:cBhvr>
                                      <p:to>
                                        <p:strVal val="visible"/>
                                      </p:to>
                                    </p:set>
                                    <p:animEffect transition="in" filter="diamond(in)">
                                      <p:cBhvr>
                                        <p:cTn id="37" dur="2000"/>
                                        <p:tgtEl>
                                          <p:spTgt spid="17">
                                            <p:bg/>
                                          </p:spTgt>
                                        </p:tgtEl>
                                      </p:cBhvr>
                                    </p:animEffect>
                                  </p:childTnLst>
                                </p:cTn>
                              </p:par>
                            </p:childTnLst>
                          </p:cTn>
                        </p:par>
                        <p:par>
                          <p:cTn id="38" fill="hold" nodeType="afterGroup">
                            <p:stCondLst>
                              <p:cond delay="9000"/>
                            </p:stCondLst>
                            <p:childTnLst>
                              <p:par>
                                <p:cTn id="39" presetID="8" presetClass="entr" presetSubtype="16" fill="hold" grpId="0" nodeType="after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diamond(in)">
                                      <p:cBhvr>
                                        <p:cTn id="41" dur="2000"/>
                                        <p:tgtEl>
                                          <p:spTgt spid="17">
                                            <p:txEl>
                                              <p:pRg st="0" end="0"/>
                                            </p:txEl>
                                          </p:spTgt>
                                        </p:tgtEl>
                                      </p:cBhvr>
                                    </p:animEffect>
                                  </p:childTnLst>
                                </p:cTn>
                              </p:par>
                            </p:childTnLst>
                          </p:cTn>
                        </p:par>
                        <p:par>
                          <p:cTn id="42" fill="hold" nodeType="afterGroup">
                            <p:stCondLst>
                              <p:cond delay="11000"/>
                            </p:stCondLst>
                            <p:childTnLst>
                              <p:par>
                                <p:cTn id="43" presetID="8"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amond(in)">
                                      <p:cBhvr>
                                        <p:cTn id="45" dur="2000"/>
                                        <p:tgtEl>
                                          <p:spTgt spid="16"/>
                                        </p:tgtEl>
                                      </p:cBhvr>
                                    </p:animEffect>
                                  </p:childTnLst>
                                </p:cTn>
                              </p:par>
                            </p:childTnLst>
                          </p:cTn>
                        </p:par>
                        <p:par>
                          <p:cTn id="46" fill="hold" nodeType="afterGroup">
                            <p:stCondLst>
                              <p:cond delay="13000"/>
                            </p:stCondLst>
                            <p:childTnLst>
                              <p:par>
                                <p:cTn id="47" presetID="55"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ppt_w</p:attrName>
                                        </p:attrNameLst>
                                      </p:cBhvr>
                                      <p:tavLst>
                                        <p:tav tm="0">
                                          <p:val>
                                            <p:strVal val="#ppt_w*0.70"/>
                                          </p:val>
                                        </p:tav>
                                        <p:tav tm="100000">
                                          <p:val>
                                            <p:strVal val="#ppt_w"/>
                                          </p:val>
                                        </p:tav>
                                      </p:tavLst>
                                    </p:anim>
                                    <p:anim calcmode="lin" valueType="num">
                                      <p:cBhvr>
                                        <p:cTn id="50" dur="1000" fill="hold"/>
                                        <p:tgtEl>
                                          <p:spTgt spid="21"/>
                                        </p:tgtEl>
                                        <p:attrNameLst>
                                          <p:attrName>ppt_h</p:attrName>
                                        </p:attrNameLst>
                                      </p:cBhvr>
                                      <p:tavLst>
                                        <p:tav tm="0">
                                          <p:val>
                                            <p:strVal val="#ppt_h"/>
                                          </p:val>
                                        </p:tav>
                                        <p:tav tm="100000">
                                          <p:val>
                                            <p:strVal val="#ppt_h"/>
                                          </p:val>
                                        </p:tav>
                                      </p:tavLst>
                                    </p:anim>
                                    <p:animEffect transition="in" filter="fade">
                                      <p:cBhvr>
                                        <p:cTn id="51" dur="1000"/>
                                        <p:tgtEl>
                                          <p:spTgt spid="21"/>
                                        </p:tgtEl>
                                      </p:cBhvr>
                                    </p:animEffect>
                                  </p:childTnLst>
                                </p:cTn>
                              </p:par>
                            </p:childTnLst>
                          </p:cTn>
                        </p:par>
                        <p:par>
                          <p:cTn id="52" fill="hold" nodeType="afterGroup">
                            <p:stCondLst>
                              <p:cond delay="14000"/>
                            </p:stCondLst>
                            <p:childTnLst>
                              <p:par>
                                <p:cTn id="53" presetID="55"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strVal val="#ppt_w*0.70"/>
                                          </p:val>
                                        </p:tav>
                                        <p:tav tm="100000">
                                          <p:val>
                                            <p:strVal val="#ppt_w"/>
                                          </p:val>
                                        </p:tav>
                                      </p:tavLst>
                                    </p:anim>
                                    <p:anim calcmode="lin" valueType="num">
                                      <p:cBhvr>
                                        <p:cTn id="56" dur="1000" fill="hold"/>
                                        <p:tgtEl>
                                          <p:spTgt spid="22"/>
                                        </p:tgtEl>
                                        <p:attrNameLst>
                                          <p:attrName>ppt_h</p:attrName>
                                        </p:attrNameLst>
                                      </p:cBhvr>
                                      <p:tavLst>
                                        <p:tav tm="0">
                                          <p:val>
                                            <p:strVal val="#ppt_h"/>
                                          </p:val>
                                        </p:tav>
                                        <p:tav tm="100000">
                                          <p:val>
                                            <p:strVal val="#ppt_h"/>
                                          </p:val>
                                        </p:tav>
                                      </p:tavLst>
                                    </p:anim>
                                    <p:animEffect transition="in" filter="fade">
                                      <p:cBhvr>
                                        <p:cTn id="57" dur="1000"/>
                                        <p:tgtEl>
                                          <p:spTgt spid="22"/>
                                        </p:tgtEl>
                                      </p:cBhvr>
                                    </p:animEffect>
                                  </p:childTnLst>
                                </p:cTn>
                              </p:par>
                            </p:childTnLst>
                          </p:cTn>
                        </p:par>
                        <p:par>
                          <p:cTn id="58" fill="hold" nodeType="afterGroup">
                            <p:stCondLst>
                              <p:cond delay="15000"/>
                            </p:stCondLst>
                            <p:childTnLst>
                              <p:par>
                                <p:cTn id="59" presetID="8"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diamond(in)">
                                      <p:cBhvr>
                                        <p:cTn id="61" dur="2000"/>
                                        <p:tgtEl>
                                          <p:spTgt spid="14"/>
                                        </p:tgtEl>
                                      </p:cBhvr>
                                    </p:animEffect>
                                  </p:childTnLst>
                                </p:cTn>
                              </p:par>
                            </p:childTnLst>
                          </p:cTn>
                        </p:par>
                        <p:par>
                          <p:cTn id="62" fill="hold" nodeType="afterGroup">
                            <p:stCondLst>
                              <p:cond delay="17000"/>
                            </p:stCondLst>
                            <p:childTnLst>
                              <p:par>
                                <p:cTn id="63" presetID="55"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strVal val="#ppt_w*0.70"/>
                                          </p:val>
                                        </p:tav>
                                        <p:tav tm="100000">
                                          <p:val>
                                            <p:strVal val="#ppt_w"/>
                                          </p:val>
                                        </p:tav>
                                      </p:tavLst>
                                    </p:anim>
                                    <p:anim calcmode="lin" valueType="num">
                                      <p:cBhvr>
                                        <p:cTn id="66" dur="1000" fill="hold"/>
                                        <p:tgtEl>
                                          <p:spTgt spid="19"/>
                                        </p:tgtEl>
                                        <p:attrNameLst>
                                          <p:attrName>ppt_h</p:attrName>
                                        </p:attrNameLst>
                                      </p:cBhvr>
                                      <p:tavLst>
                                        <p:tav tm="0">
                                          <p:val>
                                            <p:strVal val="#ppt_h"/>
                                          </p:val>
                                        </p:tav>
                                        <p:tav tm="100000">
                                          <p:val>
                                            <p:strVal val="#ppt_h"/>
                                          </p:val>
                                        </p:tav>
                                      </p:tavLst>
                                    </p:anim>
                                    <p:animEffect transition="in" filter="fade">
                                      <p:cBhvr>
                                        <p:cTn id="67" dur="1000"/>
                                        <p:tgtEl>
                                          <p:spTgt spid="19"/>
                                        </p:tgtEl>
                                      </p:cBhvr>
                                    </p:animEffect>
                                  </p:childTnLst>
                                </p:cTn>
                              </p:par>
                            </p:childTnLst>
                          </p:cTn>
                        </p:par>
                        <p:par>
                          <p:cTn id="68" fill="hold" nodeType="afterGroup">
                            <p:stCondLst>
                              <p:cond delay="18000"/>
                            </p:stCondLst>
                            <p:childTnLst>
                              <p:par>
                                <p:cTn id="69" presetID="8"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amond(in)">
                                      <p:cBhvr>
                                        <p:cTn id="71" dur="2000"/>
                                        <p:tgtEl>
                                          <p:spTgt spid="13"/>
                                        </p:tgtEl>
                                      </p:cBhvr>
                                    </p:animEffect>
                                  </p:childTnLst>
                                </p:cTn>
                              </p:par>
                            </p:childTnLst>
                          </p:cTn>
                        </p:par>
                        <p:par>
                          <p:cTn id="72" fill="hold" nodeType="afterGroup">
                            <p:stCondLst>
                              <p:cond delay="20000"/>
                            </p:stCondLst>
                            <p:childTnLst>
                              <p:par>
                                <p:cTn id="73" presetID="55"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strVal val="#ppt_w*0.70"/>
                                          </p:val>
                                        </p:tav>
                                        <p:tav tm="100000">
                                          <p:val>
                                            <p:strVal val="#ppt_w"/>
                                          </p:val>
                                        </p:tav>
                                      </p:tavLst>
                                    </p:anim>
                                    <p:anim calcmode="lin" valueType="num">
                                      <p:cBhvr>
                                        <p:cTn id="76" dur="1000" fill="hold"/>
                                        <p:tgtEl>
                                          <p:spTgt spid="20"/>
                                        </p:tgtEl>
                                        <p:attrNameLst>
                                          <p:attrName>ppt_h</p:attrName>
                                        </p:attrNameLst>
                                      </p:cBhvr>
                                      <p:tavLst>
                                        <p:tav tm="0">
                                          <p:val>
                                            <p:strVal val="#ppt_h"/>
                                          </p:val>
                                        </p:tav>
                                        <p:tav tm="100000">
                                          <p:val>
                                            <p:strVal val="#ppt_h"/>
                                          </p:val>
                                        </p:tav>
                                      </p:tavLst>
                                    </p:anim>
                                    <p:animEffect transition="in" filter="fade">
                                      <p:cBhvr>
                                        <p:cTn id="77" dur="1000"/>
                                        <p:tgtEl>
                                          <p:spTgt spid="20"/>
                                        </p:tgtEl>
                                      </p:cBhvr>
                                    </p:animEffect>
                                  </p:childTnLst>
                                </p:cTn>
                              </p:par>
                            </p:childTnLst>
                          </p:cTn>
                        </p:par>
                        <p:par>
                          <p:cTn id="78" fill="hold" nodeType="afterGroup">
                            <p:stCondLst>
                              <p:cond delay="21000"/>
                            </p:stCondLst>
                            <p:childTnLst>
                              <p:par>
                                <p:cTn id="79" presetID="8"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diamond(in)">
                                      <p:cBhvr>
                                        <p:cTn id="81" dur="2000"/>
                                        <p:tgtEl>
                                          <p:spTgt spid="15"/>
                                        </p:tgtEl>
                                      </p:cBhvr>
                                    </p:animEffect>
                                  </p:childTnLst>
                                </p:cTn>
                              </p:par>
                            </p:childTnLst>
                          </p:cTn>
                        </p:par>
                        <p:par>
                          <p:cTn id="82" fill="hold" nodeType="afterGroup">
                            <p:stCondLst>
                              <p:cond delay="23000"/>
                            </p:stCondLst>
                            <p:childTnLst>
                              <p:par>
                                <p:cTn id="83" presetID="55"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1000" fill="hold"/>
                                        <p:tgtEl>
                                          <p:spTgt spid="23"/>
                                        </p:tgtEl>
                                        <p:attrNameLst>
                                          <p:attrName>ppt_w</p:attrName>
                                        </p:attrNameLst>
                                      </p:cBhvr>
                                      <p:tavLst>
                                        <p:tav tm="0">
                                          <p:val>
                                            <p:strVal val="#ppt_w*0.70"/>
                                          </p:val>
                                        </p:tav>
                                        <p:tav tm="100000">
                                          <p:val>
                                            <p:strVal val="#ppt_w"/>
                                          </p:val>
                                        </p:tav>
                                      </p:tavLst>
                                    </p:anim>
                                    <p:anim calcmode="lin" valueType="num">
                                      <p:cBhvr>
                                        <p:cTn id="86" dur="1000" fill="hold"/>
                                        <p:tgtEl>
                                          <p:spTgt spid="23"/>
                                        </p:tgtEl>
                                        <p:attrNameLst>
                                          <p:attrName>ppt_h</p:attrName>
                                        </p:attrNameLst>
                                      </p:cBhvr>
                                      <p:tavLst>
                                        <p:tav tm="0">
                                          <p:val>
                                            <p:strVal val="#ppt_h"/>
                                          </p:val>
                                        </p:tav>
                                        <p:tav tm="100000">
                                          <p:val>
                                            <p:strVal val="#ppt_h"/>
                                          </p:val>
                                        </p:tav>
                                      </p:tavLst>
                                    </p:anim>
                                    <p:animEffect transition="in" filter="fade">
                                      <p:cBhvr>
                                        <p:cTn id="87" dur="1000"/>
                                        <p:tgtEl>
                                          <p:spTgt spid="23"/>
                                        </p:tgtEl>
                                      </p:cBhvr>
                                    </p:animEffect>
                                  </p:childTnLst>
                                </p:cTn>
                              </p:par>
                            </p:childTnLst>
                          </p:cTn>
                        </p:par>
                        <p:par>
                          <p:cTn id="88" fill="hold" nodeType="afterGroup">
                            <p:stCondLst>
                              <p:cond delay="24000"/>
                            </p:stCondLst>
                            <p:childTnLst>
                              <p:par>
                                <p:cTn id="89" presetID="8" presetClass="entr" presetSubtype="1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diamond(in)">
                                      <p:cBhvr>
                                        <p:cTn id="9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build="allAtOnce" animBg="1"/>
      <p:bldP spid="18" grpId="0" animBg="1"/>
      <p:bldP spid="19" grpId="0" animBg="1"/>
      <p:bldP spid="20" grpId="0" animBg="1"/>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042264085"/>
              </p:ext>
            </p:extLst>
          </p:nvPr>
        </p:nvGraphicFramePr>
        <p:xfrm>
          <a:off x="773113" y="1392238"/>
          <a:ext cx="10820400" cy="4833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85799" y="676405"/>
            <a:ext cx="10888250" cy="584775"/>
          </a:xfrm>
          <a:prstGeom prst="rect">
            <a:avLst/>
          </a:prstGeom>
          <a:noFill/>
        </p:spPr>
        <p:txBody>
          <a:bodyPr wrap="square" rtlCol="0">
            <a:spAutoFit/>
          </a:bodyPr>
          <a:lstStyle/>
          <a:p>
            <a:r>
              <a:rPr lang="id-ID" sz="3200" b="1" dirty="0" smtClean="0"/>
              <a:t>d. Peran Institusi (Fakultas dan Universitas Brawijaya)</a:t>
            </a:r>
            <a:endParaRPr lang="id-ID" sz="3200" b="1" dirty="0"/>
          </a:p>
        </p:txBody>
      </p:sp>
    </p:spTree>
    <p:extLst>
      <p:ext uri="{BB962C8B-B14F-4D97-AF65-F5344CB8AC3E}">
        <p14:creationId xmlns:p14="http://schemas.microsoft.com/office/powerpoint/2010/main" val="17414665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6822" y="263047"/>
            <a:ext cx="10421655" cy="584775"/>
          </a:xfrm>
          <a:prstGeom prst="rect">
            <a:avLst/>
          </a:prstGeom>
          <a:noFill/>
        </p:spPr>
        <p:txBody>
          <a:bodyPr wrap="square" rtlCol="0">
            <a:spAutoFit/>
          </a:bodyPr>
          <a:lstStyle/>
          <a:p>
            <a:r>
              <a:rPr lang="id-ID" sz="3200" b="1" dirty="0"/>
              <a:t>4</a:t>
            </a:r>
            <a:r>
              <a:rPr lang="id-ID" sz="3200" b="1" dirty="0" smtClean="0"/>
              <a:t>.  STRATEGI BERSAMA UNTUK MENUJU PIMNAS 2016 </a:t>
            </a:r>
            <a:endParaRPr lang="id-ID" sz="3200" b="1" dirty="0"/>
          </a:p>
        </p:txBody>
      </p:sp>
      <p:graphicFrame>
        <p:nvGraphicFramePr>
          <p:cNvPr id="8" name="Diagram 7"/>
          <p:cNvGraphicFramePr/>
          <p:nvPr>
            <p:extLst>
              <p:ext uri="{D42A27DB-BD31-4B8C-83A1-F6EECF244321}">
                <p14:modId xmlns:p14="http://schemas.microsoft.com/office/powerpoint/2010/main" val="1054414383"/>
              </p:ext>
            </p:extLst>
          </p:nvPr>
        </p:nvGraphicFramePr>
        <p:xfrm>
          <a:off x="2032000" y="13459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78036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737" y="267287"/>
            <a:ext cx="7880684" cy="523220"/>
          </a:xfrm>
          <a:prstGeom prst="rect">
            <a:avLst/>
          </a:prstGeom>
          <a:noFill/>
        </p:spPr>
        <p:txBody>
          <a:bodyPr wrap="none" rtlCol="0">
            <a:spAutoFit/>
          </a:bodyPr>
          <a:lstStyle/>
          <a:p>
            <a:r>
              <a:rPr lang="id-ID" sz="2800" b="1" dirty="0">
                <a:solidFill>
                  <a:prstClr val="white"/>
                </a:solidFill>
              </a:rPr>
              <a:t>5</a:t>
            </a:r>
            <a:r>
              <a:rPr lang="id-ID" sz="2800" b="1" dirty="0" smtClean="0">
                <a:solidFill>
                  <a:prstClr val="white"/>
                </a:solidFill>
              </a:rPr>
              <a:t>. Daftar Pengecekan Keunggulan Substansi</a:t>
            </a:r>
            <a:endParaRPr lang="id-ID" sz="2800" b="1"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05842815"/>
              </p:ext>
            </p:extLst>
          </p:nvPr>
        </p:nvGraphicFramePr>
        <p:xfrm>
          <a:off x="1075401" y="1001026"/>
          <a:ext cx="8128000" cy="5156200"/>
        </p:xfrm>
        <a:graphic>
          <a:graphicData uri="http://schemas.openxmlformats.org/drawingml/2006/table">
            <a:tbl>
              <a:tblPr firstRow="1" bandRow="1">
                <a:tableStyleId>{5C22544A-7EE6-4342-B048-85BDC9FD1C3A}</a:tableStyleId>
              </a:tblPr>
              <a:tblGrid>
                <a:gridCol w="781534"/>
                <a:gridCol w="4543865"/>
                <a:gridCol w="1463040"/>
                <a:gridCol w="1339561"/>
              </a:tblGrid>
              <a:tr h="370840">
                <a:tc>
                  <a:txBody>
                    <a:bodyPr/>
                    <a:lstStyle/>
                    <a:p>
                      <a:r>
                        <a:rPr lang="id-ID" dirty="0" smtClean="0"/>
                        <a:t>No</a:t>
                      </a:r>
                      <a:endParaRPr lang="id-ID" dirty="0"/>
                    </a:p>
                  </a:txBody>
                  <a:tcPr/>
                </a:tc>
                <a:tc>
                  <a:txBody>
                    <a:bodyPr/>
                    <a:lstStyle/>
                    <a:p>
                      <a:r>
                        <a:rPr lang="id-ID" dirty="0" smtClean="0"/>
                        <a:t>Materi</a:t>
                      </a:r>
                      <a:endParaRPr lang="id-ID" dirty="0"/>
                    </a:p>
                  </a:txBody>
                  <a:tcPr/>
                </a:tc>
                <a:tc>
                  <a:txBody>
                    <a:bodyPr/>
                    <a:lstStyle/>
                    <a:p>
                      <a:r>
                        <a:rPr lang="id-ID" dirty="0" smtClean="0"/>
                        <a:t>Sesuai</a:t>
                      </a:r>
                      <a:endParaRPr lang="id-ID" dirty="0"/>
                    </a:p>
                  </a:txBody>
                  <a:tcPr/>
                </a:tc>
                <a:tc>
                  <a:txBody>
                    <a:bodyPr/>
                    <a:lstStyle/>
                    <a:p>
                      <a:r>
                        <a:rPr lang="id-ID" dirty="0" smtClean="0"/>
                        <a:t>Tidak</a:t>
                      </a:r>
                      <a:endParaRPr lang="id-ID" dirty="0"/>
                    </a:p>
                  </a:txBody>
                  <a:tcPr/>
                </a:tc>
              </a:tr>
              <a:tr h="370840">
                <a:tc>
                  <a:txBody>
                    <a:bodyPr/>
                    <a:lstStyle/>
                    <a:p>
                      <a:r>
                        <a:rPr lang="id-ID" b="1" dirty="0" smtClean="0"/>
                        <a:t>1</a:t>
                      </a:r>
                      <a:endParaRPr lang="id-ID" b="1" dirty="0"/>
                    </a:p>
                  </a:txBody>
                  <a:tcPr/>
                </a:tc>
                <a:tc>
                  <a:txBody>
                    <a:bodyPr/>
                    <a:lstStyle/>
                    <a:p>
                      <a:r>
                        <a:rPr lang="id-ID" b="1" dirty="0" smtClean="0"/>
                        <a:t>PKMP</a:t>
                      </a:r>
                      <a:endParaRPr lang="id-ID" b="1" dirty="0"/>
                    </a:p>
                  </a:txBody>
                  <a:tcPr/>
                </a:tc>
                <a:tc>
                  <a:txBody>
                    <a:bodyPr/>
                    <a:lstStyle/>
                    <a:p>
                      <a:endParaRPr lang="id-ID"/>
                    </a:p>
                  </a:txBody>
                  <a:tcPr/>
                </a:tc>
                <a:tc>
                  <a:txBody>
                    <a:bodyPr/>
                    <a:lstStyle/>
                    <a:p>
                      <a:endParaRPr lang="id-ID" dirty="0"/>
                    </a:p>
                  </a:txBody>
                  <a:tcPr/>
                </a:tc>
              </a:tr>
              <a:tr h="370840">
                <a:tc>
                  <a:txBody>
                    <a:bodyPr/>
                    <a:lstStyle/>
                    <a:p>
                      <a:endParaRPr lang="id-ID"/>
                    </a:p>
                  </a:txBody>
                  <a:tcPr/>
                </a:tc>
                <a:tc>
                  <a:txBody>
                    <a:bodyPr/>
                    <a:lstStyle/>
                    <a:p>
                      <a:r>
                        <a:rPr lang="id-ID" dirty="0" smtClean="0"/>
                        <a:t>Harus ada </a:t>
                      </a:r>
                      <a:r>
                        <a:rPr lang="id-ID" b="1" i="1" dirty="0" smtClean="0"/>
                        <a:t>State of The Art</a:t>
                      </a:r>
                      <a:endParaRPr lang="id-ID" b="1" i="1" dirty="0"/>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r>
                        <a:rPr lang="id-ID" dirty="0" smtClean="0"/>
                        <a:t>Judul,</a:t>
                      </a:r>
                      <a:r>
                        <a:rPr lang="id-ID" baseline="0" dirty="0" smtClean="0"/>
                        <a:t> latar belakang, tujuan dan metoda harus sinkron</a:t>
                      </a:r>
                      <a:endParaRPr lang="id-ID" dirty="0"/>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r>
                        <a:rPr lang="id-ID" dirty="0" smtClean="0"/>
                        <a:t>Perspekti kemanfaatan besar dari hasil penelitian harus dapat</a:t>
                      </a:r>
                      <a:r>
                        <a:rPr lang="id-ID" baseline="0" dirty="0" smtClean="0"/>
                        <a:t> ditunjukan</a:t>
                      </a:r>
                      <a:endParaRPr lang="id-ID" dirty="0"/>
                    </a:p>
                  </a:txBody>
                  <a:tcPr/>
                </a:tc>
                <a:tc>
                  <a:txBody>
                    <a:bodyPr/>
                    <a:lstStyle/>
                    <a:p>
                      <a:endParaRPr lang="id-ID"/>
                    </a:p>
                  </a:txBody>
                  <a:tcPr/>
                </a:tc>
                <a:tc>
                  <a:txBody>
                    <a:bodyPr/>
                    <a:lstStyle/>
                    <a:p>
                      <a:endParaRPr lang="id-ID"/>
                    </a:p>
                  </a:txBody>
                  <a:tcPr/>
                </a:tc>
              </a:tr>
              <a:tr h="370840">
                <a:tc>
                  <a:txBody>
                    <a:bodyPr/>
                    <a:lstStyle/>
                    <a:p>
                      <a:r>
                        <a:rPr lang="id-ID" b="1" dirty="0" smtClean="0"/>
                        <a:t>2</a:t>
                      </a:r>
                      <a:endParaRPr lang="id-ID" b="1" dirty="0"/>
                    </a:p>
                  </a:txBody>
                  <a:tcPr/>
                </a:tc>
                <a:tc>
                  <a:txBody>
                    <a:bodyPr/>
                    <a:lstStyle/>
                    <a:p>
                      <a:r>
                        <a:rPr lang="id-ID" b="1" dirty="0" smtClean="0"/>
                        <a:t>PKMT</a:t>
                      </a:r>
                      <a:endParaRPr lang="id-ID" b="1" dirty="0"/>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r>
                        <a:rPr lang="id-ID" dirty="0" smtClean="0"/>
                        <a:t>Permasalahan harus dari mitra</a:t>
                      </a:r>
                      <a:endParaRPr lang="id-ID" dirty="0"/>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r>
                        <a:rPr lang="id-ID" dirty="0" smtClean="0"/>
                        <a:t>Mitra sifatnya produktif</a:t>
                      </a:r>
                      <a:endParaRPr lang="id-ID" dirty="0"/>
                    </a:p>
                  </a:txBody>
                  <a:tcPr/>
                </a:tc>
                <a:tc>
                  <a:txBody>
                    <a:bodyPr/>
                    <a:lstStyle/>
                    <a:p>
                      <a:endParaRPr lang="id-ID"/>
                    </a:p>
                  </a:txBody>
                  <a:tcPr/>
                </a:tc>
                <a:tc>
                  <a:txBody>
                    <a:bodyPr/>
                    <a:lstStyle/>
                    <a:p>
                      <a:endParaRPr lang="id-ID" dirty="0"/>
                    </a:p>
                  </a:txBody>
                  <a:tcPr/>
                </a:tc>
              </a:tr>
              <a:tr h="370840">
                <a:tc>
                  <a:txBody>
                    <a:bodyPr/>
                    <a:lstStyle/>
                    <a:p>
                      <a:endParaRPr lang="id-ID" dirty="0"/>
                    </a:p>
                  </a:txBody>
                  <a:tcPr/>
                </a:tc>
                <a:tc>
                  <a:txBody>
                    <a:bodyPr/>
                    <a:lstStyle/>
                    <a:p>
                      <a:r>
                        <a:rPr lang="id-ID" dirty="0" smtClean="0"/>
                        <a:t>Ada gambaran teknologi</a:t>
                      </a:r>
                      <a:r>
                        <a:rPr lang="id-ID" baseline="0" dirty="0" smtClean="0"/>
                        <a:t> yang siap diimplemntasikan ke mitra</a:t>
                      </a:r>
                      <a:endParaRPr lang="id-ID" dirty="0"/>
                    </a:p>
                  </a:txBody>
                  <a:tcPr/>
                </a:tc>
                <a:tc>
                  <a:txBody>
                    <a:bodyPr/>
                    <a:lstStyle/>
                    <a:p>
                      <a:endParaRPr lang="id-ID" dirty="0"/>
                    </a:p>
                  </a:txBody>
                  <a:tcPr/>
                </a:tc>
                <a:tc>
                  <a:txBody>
                    <a:bodyPr/>
                    <a:lstStyle/>
                    <a:p>
                      <a:endParaRPr lang="id-ID" dirty="0"/>
                    </a:p>
                  </a:txBody>
                  <a:tcPr/>
                </a:tc>
              </a:tr>
              <a:tr h="370840">
                <a:tc>
                  <a:txBody>
                    <a:bodyPr/>
                    <a:lstStyle/>
                    <a:p>
                      <a:endParaRPr lang="id-ID" dirty="0"/>
                    </a:p>
                  </a:txBody>
                  <a:tcPr/>
                </a:tc>
                <a:tc>
                  <a:txBody>
                    <a:bodyPr/>
                    <a:lstStyle/>
                    <a:p>
                      <a:r>
                        <a:rPr lang="id-ID" dirty="0" smtClean="0"/>
                        <a:t>Tidak boleh ada unsur penelitian</a:t>
                      </a:r>
                      <a:endParaRPr lang="id-ID" dirty="0"/>
                    </a:p>
                  </a:txBody>
                  <a:tcPr/>
                </a:tc>
                <a:tc>
                  <a:txBody>
                    <a:bodyPr/>
                    <a:lstStyle/>
                    <a:p>
                      <a:endParaRPr lang="id-ID" dirty="0"/>
                    </a:p>
                  </a:txBody>
                  <a:tcPr/>
                </a:tc>
                <a:tc>
                  <a:txBody>
                    <a:bodyPr/>
                    <a:lstStyle/>
                    <a:p>
                      <a:endParaRPr lang="id-ID" dirty="0"/>
                    </a:p>
                  </a:txBody>
                  <a:tcPr/>
                </a:tc>
              </a:tr>
              <a:tr h="370840">
                <a:tc>
                  <a:txBody>
                    <a:bodyPr/>
                    <a:lstStyle/>
                    <a:p>
                      <a:endParaRPr lang="id-ID"/>
                    </a:p>
                  </a:txBody>
                  <a:tcPr/>
                </a:tc>
                <a:tc>
                  <a:txBody>
                    <a:bodyPr/>
                    <a:lstStyle/>
                    <a:p>
                      <a:r>
                        <a:rPr lang="id-ID" dirty="0" smtClean="0"/>
                        <a:t>Kemanfaatan besar untuk mitra harus dapat ditunjukan</a:t>
                      </a:r>
                      <a:endParaRPr lang="id-ID" dirty="0"/>
                    </a:p>
                  </a:txBody>
                  <a:tcPr/>
                </a:tc>
                <a:tc>
                  <a:txBody>
                    <a:bodyPr/>
                    <a:lstStyle/>
                    <a:p>
                      <a:endParaRPr lang="id-ID"/>
                    </a:p>
                  </a:txBody>
                  <a:tcPr/>
                </a:tc>
                <a:tc>
                  <a:txBody>
                    <a:bodyPr/>
                    <a:lstStyle/>
                    <a:p>
                      <a:endParaRPr lang="id-ID" dirty="0"/>
                    </a:p>
                  </a:txBody>
                  <a:tcPr/>
                </a:tc>
              </a:tr>
            </a:tbl>
          </a:graphicData>
        </a:graphic>
      </p:graphicFrame>
    </p:spTree>
    <p:extLst>
      <p:ext uri="{BB962C8B-B14F-4D97-AF65-F5344CB8AC3E}">
        <p14:creationId xmlns:p14="http://schemas.microsoft.com/office/powerpoint/2010/main" val="3774082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1348" y="168808"/>
            <a:ext cx="3494867" cy="584775"/>
          </a:xfrm>
          <a:prstGeom prst="rect">
            <a:avLst/>
          </a:prstGeom>
          <a:noFill/>
        </p:spPr>
        <p:txBody>
          <a:bodyPr wrap="none" rtlCol="0">
            <a:spAutoFit/>
          </a:bodyPr>
          <a:lstStyle/>
          <a:p>
            <a:r>
              <a:rPr lang="id-ID" sz="3200" b="1" dirty="0" smtClean="0">
                <a:solidFill>
                  <a:prstClr val="white"/>
                </a:solidFill>
              </a:rPr>
              <a:t>Lanjutan..............</a:t>
            </a:r>
            <a:endParaRPr lang="id-ID" sz="3200" b="1"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26056502"/>
              </p:ext>
            </p:extLst>
          </p:nvPr>
        </p:nvGraphicFramePr>
        <p:xfrm>
          <a:off x="1075401" y="705598"/>
          <a:ext cx="10220956" cy="5628640"/>
        </p:xfrm>
        <a:graphic>
          <a:graphicData uri="http://schemas.openxmlformats.org/drawingml/2006/table">
            <a:tbl>
              <a:tblPr firstRow="1" bandRow="1">
                <a:tableStyleId>{5C22544A-7EE6-4342-B048-85BDC9FD1C3A}</a:tableStyleId>
              </a:tblPr>
              <a:tblGrid>
                <a:gridCol w="982779"/>
                <a:gridCol w="6607518"/>
                <a:gridCol w="1406770"/>
                <a:gridCol w="1223889"/>
              </a:tblGrid>
              <a:tr h="370840">
                <a:tc>
                  <a:txBody>
                    <a:bodyPr/>
                    <a:lstStyle/>
                    <a:p>
                      <a:r>
                        <a:rPr lang="id-ID" dirty="0" smtClean="0"/>
                        <a:t>No</a:t>
                      </a:r>
                      <a:endParaRPr lang="id-ID" dirty="0"/>
                    </a:p>
                  </a:txBody>
                  <a:tcPr/>
                </a:tc>
                <a:tc>
                  <a:txBody>
                    <a:bodyPr/>
                    <a:lstStyle/>
                    <a:p>
                      <a:r>
                        <a:rPr lang="id-ID" dirty="0" smtClean="0"/>
                        <a:t>Materi</a:t>
                      </a:r>
                      <a:endParaRPr lang="id-ID" dirty="0"/>
                    </a:p>
                  </a:txBody>
                  <a:tcPr/>
                </a:tc>
                <a:tc>
                  <a:txBody>
                    <a:bodyPr/>
                    <a:lstStyle/>
                    <a:p>
                      <a:r>
                        <a:rPr lang="id-ID" dirty="0" smtClean="0"/>
                        <a:t>Sesuai</a:t>
                      </a:r>
                      <a:endParaRPr lang="id-ID" dirty="0"/>
                    </a:p>
                  </a:txBody>
                  <a:tcPr/>
                </a:tc>
                <a:tc>
                  <a:txBody>
                    <a:bodyPr/>
                    <a:lstStyle/>
                    <a:p>
                      <a:r>
                        <a:rPr lang="id-ID" dirty="0" smtClean="0"/>
                        <a:t>Tidak</a:t>
                      </a:r>
                      <a:endParaRPr lang="id-ID" dirty="0"/>
                    </a:p>
                  </a:txBody>
                  <a:tcPr/>
                </a:tc>
              </a:tr>
              <a:tr h="370840">
                <a:tc>
                  <a:txBody>
                    <a:bodyPr/>
                    <a:lstStyle/>
                    <a:p>
                      <a:r>
                        <a:rPr lang="id-ID" b="1" dirty="0" smtClean="0"/>
                        <a:t>3</a:t>
                      </a:r>
                      <a:endParaRPr lang="id-ID" b="1" dirty="0"/>
                    </a:p>
                  </a:txBody>
                  <a:tcPr/>
                </a:tc>
                <a:tc>
                  <a:txBody>
                    <a:bodyPr/>
                    <a:lstStyle/>
                    <a:p>
                      <a:r>
                        <a:rPr lang="id-ID" b="1" dirty="0" smtClean="0"/>
                        <a:t>PKMKC (Sementara untuk Topik Teknologi)</a:t>
                      </a:r>
                      <a:endParaRPr lang="id-ID" b="1" dirty="0"/>
                    </a:p>
                  </a:txBody>
                  <a:tcPr/>
                </a:tc>
                <a:tc>
                  <a:txBody>
                    <a:bodyPr/>
                    <a:lstStyle/>
                    <a:p>
                      <a:endParaRPr lang="id-ID" dirty="0"/>
                    </a:p>
                  </a:txBody>
                  <a:tcPr/>
                </a:tc>
                <a:tc>
                  <a:txBody>
                    <a:bodyPr/>
                    <a:lstStyle/>
                    <a:p>
                      <a:endParaRPr lang="id-ID" dirty="0"/>
                    </a:p>
                  </a:txBody>
                  <a:tcPr/>
                </a:tc>
              </a:tr>
              <a:tr h="370840">
                <a:tc>
                  <a:txBody>
                    <a:bodyPr/>
                    <a:lstStyle/>
                    <a:p>
                      <a:endParaRPr lang="id-ID"/>
                    </a:p>
                  </a:txBody>
                  <a:tcPr/>
                </a:tc>
                <a:tc>
                  <a:txBody>
                    <a:bodyPr/>
                    <a:lstStyle/>
                    <a:p>
                      <a:r>
                        <a:rPr lang="id-ID" dirty="0" smtClean="0"/>
                        <a:t>Harus ada </a:t>
                      </a:r>
                      <a:r>
                        <a:rPr lang="id-ID" b="1" i="1" dirty="0" smtClean="0"/>
                        <a:t>State of The Art</a:t>
                      </a:r>
                      <a:endParaRPr lang="id-ID" b="1" i="1" dirty="0"/>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r>
                        <a:rPr lang="id-ID" dirty="0" smtClean="0"/>
                        <a:t>Judul,</a:t>
                      </a:r>
                      <a:r>
                        <a:rPr lang="id-ID" baseline="0" dirty="0" smtClean="0"/>
                        <a:t> latar belakang, tujuan dan metoda harus sinkron</a:t>
                      </a:r>
                      <a:endParaRPr lang="id-ID" dirty="0"/>
                    </a:p>
                  </a:txBody>
                  <a:tcPr/>
                </a:tc>
                <a:tc>
                  <a:txBody>
                    <a:bodyPr/>
                    <a:lstStyle/>
                    <a:p>
                      <a:endParaRPr lang="id-ID"/>
                    </a:p>
                  </a:txBody>
                  <a:tcPr/>
                </a:tc>
                <a:tc>
                  <a:txBody>
                    <a:bodyPr/>
                    <a:lstStyle/>
                    <a:p>
                      <a:endParaRPr lang="id-ID"/>
                    </a:p>
                  </a:txBody>
                  <a:tcPr/>
                </a:tc>
              </a:tr>
              <a:tr h="370840">
                <a:tc>
                  <a:txBody>
                    <a:bodyPr/>
                    <a:lstStyle/>
                    <a:p>
                      <a:endParaRPr lang="id-ID" dirty="0"/>
                    </a:p>
                  </a:txBody>
                  <a:tcPr/>
                </a:tc>
                <a:tc>
                  <a:txBody>
                    <a:bodyPr/>
                    <a:lstStyle/>
                    <a:p>
                      <a:r>
                        <a:rPr lang="id-ID" dirty="0" smtClean="0"/>
                        <a:t>Latar belakang penuangan ide harus jelas</a:t>
                      </a:r>
                      <a:endParaRPr lang="id-ID" dirty="0"/>
                    </a:p>
                  </a:txBody>
                  <a:tcPr/>
                </a:tc>
                <a:tc>
                  <a:txBody>
                    <a:bodyPr/>
                    <a:lstStyle/>
                    <a:p>
                      <a:endParaRPr lang="id-ID" dirty="0"/>
                    </a:p>
                  </a:txBody>
                  <a:tcPr/>
                </a:tc>
                <a:tc>
                  <a:txBody>
                    <a:bodyPr/>
                    <a:lstStyle/>
                    <a:p>
                      <a:endParaRPr lang="id-ID" dirty="0"/>
                    </a:p>
                  </a:txBody>
                  <a:tcPr/>
                </a:tc>
              </a:tr>
              <a:tr h="370840">
                <a:tc>
                  <a:txBody>
                    <a:bodyPr/>
                    <a:lstStyle/>
                    <a:p>
                      <a:endParaRPr lang="id-ID" dirty="0"/>
                    </a:p>
                  </a:txBody>
                  <a:tcPr/>
                </a:tc>
                <a:tc>
                  <a:txBody>
                    <a:bodyPr/>
                    <a:lstStyle/>
                    <a:p>
                      <a:r>
                        <a:rPr lang="id-ID" dirty="0" smtClean="0"/>
                        <a:t>Perspektif kemanfaatan besar yang bersifat </a:t>
                      </a:r>
                      <a:r>
                        <a:rPr lang="id-ID" b="1" i="1" dirty="0" smtClean="0"/>
                        <a:t>futuristik</a:t>
                      </a:r>
                      <a:r>
                        <a:rPr lang="id-ID" dirty="0" smtClean="0"/>
                        <a:t> dari hasil kegiatan harus dapat ditunjukan</a:t>
                      </a:r>
                      <a:endParaRPr lang="id-ID" dirty="0"/>
                    </a:p>
                  </a:txBody>
                  <a:tcPr/>
                </a:tc>
                <a:tc>
                  <a:txBody>
                    <a:bodyPr/>
                    <a:lstStyle/>
                    <a:p>
                      <a:endParaRPr lang="id-ID" dirty="0"/>
                    </a:p>
                  </a:txBody>
                  <a:tcPr/>
                </a:tc>
                <a:tc>
                  <a:txBody>
                    <a:bodyPr/>
                    <a:lstStyle/>
                    <a:p>
                      <a:endParaRPr lang="id-ID" dirty="0"/>
                    </a:p>
                  </a:txBody>
                  <a:tcPr/>
                </a:tc>
              </a:tr>
              <a:tr h="370840">
                <a:tc>
                  <a:txBody>
                    <a:bodyPr/>
                    <a:lstStyle/>
                    <a:p>
                      <a:endParaRPr lang="id-ID" dirty="0"/>
                    </a:p>
                  </a:txBody>
                  <a:tcPr/>
                </a:tc>
                <a:tc>
                  <a:txBody>
                    <a:bodyPr/>
                    <a:lstStyle/>
                    <a:p>
                      <a:r>
                        <a:rPr lang="id-ID" dirty="0" smtClean="0"/>
                        <a:t>Tidak boleh ada unsur penelitian</a:t>
                      </a:r>
                      <a:r>
                        <a:rPr lang="id-ID" baseline="0" dirty="0" smtClean="0"/>
                        <a:t> dan tidak perlu ada mitra</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b="1" dirty="0" smtClean="0"/>
                        <a:t>4</a:t>
                      </a:r>
                      <a:endParaRPr lang="id-ID" b="1" dirty="0"/>
                    </a:p>
                  </a:txBody>
                  <a:tcPr/>
                </a:tc>
                <a:tc>
                  <a:txBody>
                    <a:bodyPr/>
                    <a:lstStyle/>
                    <a:p>
                      <a:r>
                        <a:rPr lang="id-ID" b="1" dirty="0" smtClean="0"/>
                        <a:t>PKMM</a:t>
                      </a:r>
                      <a:endParaRPr lang="id-ID" b="1" dirty="0"/>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r>
                        <a:rPr lang="id-ID" dirty="0" smtClean="0"/>
                        <a:t>Permasalahan harus murni dari mitra</a:t>
                      </a:r>
                      <a:endParaRPr lang="id-ID" dirty="0"/>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r>
                        <a:rPr lang="id-ID" dirty="0" smtClean="0"/>
                        <a:t>Mitra sifatnya tidak produktif</a:t>
                      </a:r>
                      <a:endParaRPr lang="id-ID" dirty="0"/>
                    </a:p>
                  </a:txBody>
                  <a:tcPr/>
                </a:tc>
                <a:tc>
                  <a:txBody>
                    <a:bodyPr/>
                    <a:lstStyle/>
                    <a:p>
                      <a:endParaRPr lang="id-ID"/>
                    </a:p>
                  </a:txBody>
                  <a:tcPr/>
                </a:tc>
                <a:tc>
                  <a:txBody>
                    <a:bodyPr/>
                    <a:lstStyle/>
                    <a:p>
                      <a:endParaRPr lang="id-ID" dirty="0"/>
                    </a:p>
                  </a:txBody>
                  <a:tcPr/>
                </a:tc>
              </a:tr>
              <a:tr h="370840">
                <a:tc>
                  <a:txBody>
                    <a:bodyPr/>
                    <a:lstStyle/>
                    <a:p>
                      <a:endParaRPr lang="id-ID" dirty="0"/>
                    </a:p>
                  </a:txBody>
                  <a:tcPr/>
                </a:tc>
                <a:tc>
                  <a:txBody>
                    <a:bodyPr/>
                    <a:lstStyle/>
                    <a:p>
                      <a:r>
                        <a:rPr lang="id-ID" dirty="0" smtClean="0"/>
                        <a:t>Ada gambaran teknologi</a:t>
                      </a:r>
                      <a:r>
                        <a:rPr lang="id-ID" baseline="0" dirty="0" smtClean="0"/>
                        <a:t> yang siap diimplementasikan ke mitra</a:t>
                      </a:r>
                      <a:endParaRPr lang="id-ID" dirty="0"/>
                    </a:p>
                  </a:txBody>
                  <a:tcPr/>
                </a:tc>
                <a:tc>
                  <a:txBody>
                    <a:bodyPr/>
                    <a:lstStyle/>
                    <a:p>
                      <a:endParaRPr lang="id-ID" dirty="0"/>
                    </a:p>
                  </a:txBody>
                  <a:tcPr/>
                </a:tc>
                <a:tc>
                  <a:txBody>
                    <a:bodyPr/>
                    <a:lstStyle/>
                    <a:p>
                      <a:endParaRPr lang="id-ID" dirty="0"/>
                    </a:p>
                  </a:txBody>
                  <a:tcPr/>
                </a:tc>
              </a:tr>
              <a:tr h="370840">
                <a:tc>
                  <a:txBody>
                    <a:bodyPr/>
                    <a:lstStyle/>
                    <a:p>
                      <a:endParaRPr lang="id-ID" dirty="0"/>
                    </a:p>
                  </a:txBody>
                  <a:tcPr/>
                </a:tc>
                <a:tc>
                  <a:txBody>
                    <a:bodyPr/>
                    <a:lstStyle/>
                    <a:p>
                      <a:r>
                        <a:rPr lang="id-ID" dirty="0" smtClean="0"/>
                        <a:t>Tidak boleh ada unsur penelitian</a:t>
                      </a:r>
                      <a:endParaRPr lang="id-ID" dirty="0"/>
                    </a:p>
                  </a:txBody>
                  <a:tcPr/>
                </a:tc>
                <a:tc>
                  <a:txBody>
                    <a:bodyPr/>
                    <a:lstStyle/>
                    <a:p>
                      <a:endParaRPr lang="id-ID" dirty="0"/>
                    </a:p>
                  </a:txBody>
                  <a:tcPr/>
                </a:tc>
                <a:tc>
                  <a:txBody>
                    <a:bodyPr/>
                    <a:lstStyle/>
                    <a:p>
                      <a:endParaRPr lang="id-ID" dirty="0"/>
                    </a:p>
                  </a:txBody>
                  <a:tcPr/>
                </a:tc>
              </a:tr>
              <a:tr h="370840">
                <a:tc>
                  <a:txBody>
                    <a:bodyPr/>
                    <a:lstStyle/>
                    <a:p>
                      <a:endParaRPr lang="id-ID"/>
                    </a:p>
                  </a:txBody>
                  <a:tcPr/>
                </a:tc>
                <a:tc>
                  <a:txBody>
                    <a:bodyPr/>
                    <a:lstStyle/>
                    <a:p>
                      <a:r>
                        <a:rPr lang="id-ID" dirty="0" smtClean="0"/>
                        <a:t>Kemanfaatan besar bagi mitra harus dapat ditunjukan</a:t>
                      </a:r>
                      <a:endParaRPr lang="id-ID" dirty="0"/>
                    </a:p>
                  </a:txBody>
                  <a:tcPr/>
                </a:tc>
                <a:tc>
                  <a:txBody>
                    <a:bodyPr/>
                    <a:lstStyle/>
                    <a:p>
                      <a:endParaRPr lang="id-ID"/>
                    </a:p>
                  </a:txBody>
                  <a:tcPr/>
                </a:tc>
                <a:tc>
                  <a:txBody>
                    <a:bodyPr/>
                    <a:lstStyle/>
                    <a:p>
                      <a:endParaRPr lang="id-ID" dirty="0"/>
                    </a:p>
                  </a:txBody>
                  <a:tcPr/>
                </a:tc>
              </a:tr>
            </a:tbl>
          </a:graphicData>
        </a:graphic>
      </p:graphicFrame>
    </p:spTree>
    <p:extLst>
      <p:ext uri="{BB962C8B-B14F-4D97-AF65-F5344CB8AC3E}">
        <p14:creationId xmlns:p14="http://schemas.microsoft.com/office/powerpoint/2010/main" val="1636961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1348" y="168808"/>
            <a:ext cx="3494867" cy="584775"/>
          </a:xfrm>
          <a:prstGeom prst="rect">
            <a:avLst/>
          </a:prstGeom>
          <a:noFill/>
        </p:spPr>
        <p:txBody>
          <a:bodyPr wrap="none" rtlCol="0">
            <a:spAutoFit/>
          </a:bodyPr>
          <a:lstStyle/>
          <a:p>
            <a:r>
              <a:rPr lang="id-ID" sz="3200" b="1" dirty="0" smtClean="0">
                <a:solidFill>
                  <a:prstClr val="white"/>
                </a:solidFill>
              </a:rPr>
              <a:t>Lanjutan..............</a:t>
            </a:r>
            <a:endParaRPr lang="id-ID" sz="3200" b="1"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62947809"/>
              </p:ext>
            </p:extLst>
          </p:nvPr>
        </p:nvGraphicFramePr>
        <p:xfrm>
          <a:off x="1075401" y="705598"/>
          <a:ext cx="10220956" cy="5430520"/>
        </p:xfrm>
        <a:graphic>
          <a:graphicData uri="http://schemas.openxmlformats.org/drawingml/2006/table">
            <a:tbl>
              <a:tblPr firstRow="1" bandRow="1">
                <a:tableStyleId>{5C22544A-7EE6-4342-B048-85BDC9FD1C3A}</a:tableStyleId>
              </a:tblPr>
              <a:tblGrid>
                <a:gridCol w="500181"/>
                <a:gridCol w="7090116"/>
                <a:gridCol w="1406770"/>
                <a:gridCol w="1223889"/>
              </a:tblGrid>
              <a:tr h="370840">
                <a:tc>
                  <a:txBody>
                    <a:bodyPr/>
                    <a:lstStyle/>
                    <a:p>
                      <a:r>
                        <a:rPr lang="id-ID" dirty="0" smtClean="0"/>
                        <a:t>No</a:t>
                      </a:r>
                      <a:endParaRPr lang="id-ID" dirty="0"/>
                    </a:p>
                  </a:txBody>
                  <a:tcPr/>
                </a:tc>
                <a:tc>
                  <a:txBody>
                    <a:bodyPr/>
                    <a:lstStyle/>
                    <a:p>
                      <a:r>
                        <a:rPr lang="id-ID" dirty="0" smtClean="0"/>
                        <a:t>Materi</a:t>
                      </a:r>
                      <a:endParaRPr lang="id-ID" dirty="0"/>
                    </a:p>
                  </a:txBody>
                  <a:tcPr/>
                </a:tc>
                <a:tc>
                  <a:txBody>
                    <a:bodyPr/>
                    <a:lstStyle/>
                    <a:p>
                      <a:r>
                        <a:rPr lang="id-ID" dirty="0" smtClean="0"/>
                        <a:t>Sesuai</a:t>
                      </a:r>
                      <a:endParaRPr lang="id-ID" dirty="0"/>
                    </a:p>
                  </a:txBody>
                  <a:tcPr/>
                </a:tc>
                <a:tc>
                  <a:txBody>
                    <a:bodyPr/>
                    <a:lstStyle/>
                    <a:p>
                      <a:r>
                        <a:rPr lang="id-ID" dirty="0" smtClean="0"/>
                        <a:t>Tidak</a:t>
                      </a:r>
                      <a:endParaRPr lang="id-ID" dirty="0"/>
                    </a:p>
                  </a:txBody>
                  <a:tcPr/>
                </a:tc>
              </a:tr>
              <a:tr h="370840">
                <a:tc>
                  <a:txBody>
                    <a:bodyPr/>
                    <a:lstStyle/>
                    <a:p>
                      <a:r>
                        <a:rPr lang="id-ID" b="1" dirty="0" smtClean="0"/>
                        <a:t>5</a:t>
                      </a:r>
                      <a:endParaRPr lang="id-ID" b="1" dirty="0"/>
                    </a:p>
                  </a:txBody>
                  <a:tcPr/>
                </a:tc>
                <a:tc>
                  <a:txBody>
                    <a:bodyPr/>
                    <a:lstStyle/>
                    <a:p>
                      <a:r>
                        <a:rPr lang="id-ID" b="1" dirty="0" smtClean="0"/>
                        <a:t>PKMK</a:t>
                      </a:r>
                      <a:endParaRPr lang="id-ID" b="1" dirty="0"/>
                    </a:p>
                  </a:txBody>
                  <a:tcPr/>
                </a:tc>
                <a:tc>
                  <a:txBody>
                    <a:bodyPr/>
                    <a:lstStyle/>
                    <a:p>
                      <a:endParaRPr lang="id-ID" dirty="0"/>
                    </a:p>
                  </a:txBody>
                  <a:tcPr/>
                </a:tc>
                <a:tc>
                  <a:txBody>
                    <a:bodyPr/>
                    <a:lstStyle/>
                    <a:p>
                      <a:endParaRPr lang="id-ID" dirty="0"/>
                    </a:p>
                  </a:txBody>
                  <a:tcPr/>
                </a:tc>
              </a:tr>
              <a:tr h="370840">
                <a:tc>
                  <a:txBody>
                    <a:bodyPr/>
                    <a:lstStyle/>
                    <a:p>
                      <a:endParaRPr lang="id-ID"/>
                    </a:p>
                  </a:txBody>
                  <a:tcPr/>
                </a:tc>
                <a:tc>
                  <a:txBody>
                    <a:bodyPr/>
                    <a:lstStyle/>
                    <a:p>
                      <a:r>
                        <a:rPr lang="id-ID" dirty="0" smtClean="0"/>
                        <a:t>Produk</a:t>
                      </a:r>
                      <a:r>
                        <a:rPr lang="id-ID" baseline="0" dirty="0" smtClean="0"/>
                        <a:t> atau Jasa merupakan bagian kompetensi dari ketua</a:t>
                      </a:r>
                      <a:endParaRPr lang="id-ID" dirty="0"/>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r>
                        <a:rPr lang="id-ID" dirty="0" smtClean="0"/>
                        <a:t>Judul,</a:t>
                      </a:r>
                      <a:r>
                        <a:rPr lang="id-ID" baseline="0" dirty="0" smtClean="0"/>
                        <a:t> latar belakang, tujuan dan metoda pelaksanaan harus sinkron</a:t>
                      </a:r>
                      <a:endParaRPr lang="id-ID" dirty="0"/>
                    </a:p>
                  </a:txBody>
                  <a:tcPr/>
                </a:tc>
                <a:tc>
                  <a:txBody>
                    <a:bodyPr/>
                    <a:lstStyle/>
                    <a:p>
                      <a:endParaRPr lang="id-ID"/>
                    </a:p>
                  </a:txBody>
                  <a:tcPr/>
                </a:tc>
                <a:tc>
                  <a:txBody>
                    <a:bodyPr/>
                    <a:lstStyle/>
                    <a:p>
                      <a:endParaRPr lang="id-ID"/>
                    </a:p>
                  </a:txBody>
                  <a:tcPr/>
                </a:tc>
              </a:tr>
              <a:tr h="370840">
                <a:tc>
                  <a:txBody>
                    <a:bodyPr/>
                    <a:lstStyle/>
                    <a:p>
                      <a:endParaRPr lang="id-ID" dirty="0"/>
                    </a:p>
                  </a:txBody>
                  <a:tcPr/>
                </a:tc>
                <a:tc>
                  <a:txBody>
                    <a:bodyPr/>
                    <a:lstStyle/>
                    <a:p>
                      <a:r>
                        <a:rPr lang="id-ID" baseline="0" dirty="0" smtClean="0"/>
                        <a:t>Analisis pasar harus meyakinkan dan dapat menunjukan keberlanjutannya</a:t>
                      </a:r>
                      <a:endParaRPr lang="id-ID" dirty="0"/>
                    </a:p>
                  </a:txBody>
                  <a:tcPr/>
                </a:tc>
                <a:tc>
                  <a:txBody>
                    <a:bodyPr/>
                    <a:lstStyle/>
                    <a:p>
                      <a:endParaRPr lang="id-ID" dirty="0"/>
                    </a:p>
                  </a:txBody>
                  <a:tcPr/>
                </a:tc>
                <a:tc>
                  <a:txBody>
                    <a:bodyPr/>
                    <a:lstStyle/>
                    <a:p>
                      <a:endParaRPr lang="id-ID" dirty="0"/>
                    </a:p>
                  </a:txBody>
                  <a:tcPr/>
                </a:tc>
              </a:tr>
              <a:tr h="370840">
                <a:tc>
                  <a:txBody>
                    <a:bodyPr/>
                    <a:lstStyle/>
                    <a:p>
                      <a:endParaRPr lang="id-ID" dirty="0"/>
                    </a:p>
                  </a:txBody>
                  <a:tcPr/>
                </a:tc>
                <a:tc>
                  <a:txBody>
                    <a:bodyPr/>
                    <a:lstStyle/>
                    <a:p>
                      <a:r>
                        <a:rPr lang="id-ID" dirty="0" smtClean="0"/>
                        <a:t>Metoda</a:t>
                      </a:r>
                      <a:r>
                        <a:rPr lang="id-ID" baseline="0" dirty="0" smtClean="0"/>
                        <a:t> pelaksanaan kegiatan harus dilengkapi dengan FS</a:t>
                      </a:r>
                      <a:endParaRPr lang="id-ID" dirty="0"/>
                    </a:p>
                  </a:txBody>
                  <a:tcPr/>
                </a:tc>
                <a:tc>
                  <a:txBody>
                    <a:bodyPr/>
                    <a:lstStyle/>
                    <a:p>
                      <a:endParaRPr lang="id-ID" dirty="0"/>
                    </a:p>
                  </a:txBody>
                  <a:tcPr/>
                </a:tc>
                <a:tc>
                  <a:txBody>
                    <a:bodyPr/>
                    <a:lstStyle/>
                    <a:p>
                      <a:endParaRPr lang="id-ID" dirty="0"/>
                    </a:p>
                  </a:txBody>
                  <a:tcPr/>
                </a:tc>
              </a:tr>
              <a:tr h="370840">
                <a:tc>
                  <a:txBody>
                    <a:bodyPr/>
                    <a:lstStyle/>
                    <a:p>
                      <a:endParaRPr lang="id-ID" dirty="0"/>
                    </a:p>
                  </a:txBody>
                  <a:tcPr/>
                </a:tc>
                <a:tc>
                  <a:txBody>
                    <a:bodyPr/>
                    <a:lstStyle/>
                    <a:p>
                      <a:r>
                        <a:rPr lang="id-ID" dirty="0" smtClean="0"/>
                        <a:t>Tidak boleh ada unsur penelitian</a:t>
                      </a:r>
                      <a:r>
                        <a:rPr lang="id-ID" baseline="0" dirty="0" smtClean="0"/>
                        <a:t> dan boleh bermitra</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b="1" dirty="0" smtClean="0"/>
                        <a:t>6</a:t>
                      </a:r>
                      <a:endParaRPr lang="id-ID" b="1" dirty="0"/>
                    </a:p>
                  </a:txBody>
                  <a:tcPr/>
                </a:tc>
                <a:tc>
                  <a:txBody>
                    <a:bodyPr/>
                    <a:lstStyle/>
                    <a:p>
                      <a:r>
                        <a:rPr lang="id-ID" b="1" dirty="0" smtClean="0"/>
                        <a:t>PKMGT (Artikel bukan proposal)</a:t>
                      </a:r>
                      <a:endParaRPr lang="id-ID" b="1" dirty="0"/>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Harus ada State of The Art</a:t>
                      </a:r>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Judul,</a:t>
                      </a:r>
                      <a:r>
                        <a:rPr lang="id-ID" baseline="0" dirty="0" smtClean="0"/>
                        <a:t> latar belakang, tujuan dan metoda pelaksanaan harus sinkron</a:t>
                      </a:r>
                      <a:endParaRPr lang="id-ID" dirty="0" smtClean="0"/>
                    </a:p>
                  </a:txBody>
                  <a:tcPr/>
                </a:tc>
                <a:tc>
                  <a:txBody>
                    <a:bodyPr/>
                    <a:lstStyle/>
                    <a:p>
                      <a:endParaRPr lang="id-ID"/>
                    </a:p>
                  </a:txBody>
                  <a:tcPr/>
                </a:tc>
                <a:tc>
                  <a:txBody>
                    <a:bodyPr/>
                    <a:lstStyle/>
                    <a:p>
                      <a:endParaRPr lang="id-ID" dirty="0"/>
                    </a:p>
                  </a:txBody>
                  <a:tcPr/>
                </a:tc>
              </a:tr>
              <a:tr h="370840">
                <a:tc>
                  <a:txBody>
                    <a:bodyPr/>
                    <a:lstStyle/>
                    <a:p>
                      <a:endParaRPr lang="id-ID" dirty="0"/>
                    </a:p>
                  </a:txBody>
                  <a:tcPr/>
                </a:tc>
                <a:tc>
                  <a:txBody>
                    <a:bodyPr/>
                    <a:lstStyle/>
                    <a:p>
                      <a:r>
                        <a:rPr lang="id-ID" dirty="0" smtClean="0"/>
                        <a:t>Persfektif kemanfaatan besar bagi massyarakat</a:t>
                      </a:r>
                      <a:r>
                        <a:rPr lang="id-ID" baseline="0" dirty="0" smtClean="0"/>
                        <a:t> dan perkembangan dunia ilmu pengetahuan serta Teknologi  ha</a:t>
                      </a:r>
                      <a:r>
                        <a:rPr lang="id-ID" dirty="0" smtClean="0"/>
                        <a:t>rus dapat digambarkan</a:t>
                      </a:r>
                      <a:endParaRPr lang="id-ID" dirty="0"/>
                    </a:p>
                  </a:txBody>
                  <a:tcPr/>
                </a:tc>
                <a:tc>
                  <a:txBody>
                    <a:bodyPr/>
                    <a:lstStyle/>
                    <a:p>
                      <a:endParaRPr lang="id-ID" dirty="0"/>
                    </a:p>
                  </a:txBody>
                  <a:tcPr/>
                </a:tc>
                <a:tc>
                  <a:txBody>
                    <a:bodyPr/>
                    <a:lstStyle/>
                    <a:p>
                      <a:endParaRPr lang="id-ID" dirty="0"/>
                    </a:p>
                  </a:txBody>
                  <a:tcPr/>
                </a:tc>
              </a:tr>
            </a:tbl>
          </a:graphicData>
        </a:graphic>
      </p:graphicFrame>
    </p:spTree>
    <p:extLst>
      <p:ext uri="{BB962C8B-B14F-4D97-AF65-F5344CB8AC3E}">
        <p14:creationId xmlns:p14="http://schemas.microsoft.com/office/powerpoint/2010/main" val="1901708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C000475.WMF"/>
          <p:cNvPicPr>
            <a:picLocks noChangeAspect="1"/>
          </p:cNvPicPr>
          <p:nvPr/>
        </p:nvPicPr>
        <p:blipFill>
          <a:blip r:embed="rId2" cstate="print"/>
          <a:stretch>
            <a:fillRect/>
          </a:stretch>
        </p:blipFill>
        <p:spPr>
          <a:xfrm>
            <a:off x="414270" y="2667001"/>
            <a:ext cx="2664098" cy="366971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482236" y="1716066"/>
            <a:ext cx="6826685" cy="1569660"/>
          </a:xfrm>
          <a:prstGeom prst="rect">
            <a:avLst/>
          </a:prstGeom>
          <a:noFill/>
        </p:spPr>
        <p:txBody>
          <a:bodyPr wrap="square" rtlCol="0">
            <a:spAutoFit/>
          </a:bodyPr>
          <a:lstStyle/>
          <a:p>
            <a:pPr algn="ctr"/>
            <a:r>
              <a:rPr lang="id-ID" sz="4800" b="1" dirty="0" smtClean="0"/>
              <a:t>TAHAP I. </a:t>
            </a:r>
          </a:p>
          <a:p>
            <a:pPr algn="ctr"/>
            <a:r>
              <a:rPr lang="id-ID" sz="4800" b="1" dirty="0" smtClean="0"/>
              <a:t>SYARAT ADMINISTRASI</a:t>
            </a:r>
            <a:endParaRPr lang="id-ID" sz="4800" b="1" dirty="0"/>
          </a:p>
        </p:txBody>
      </p:sp>
    </p:spTree>
    <p:extLst>
      <p:ext uri="{BB962C8B-B14F-4D97-AF65-F5344CB8AC3E}">
        <p14:creationId xmlns:p14="http://schemas.microsoft.com/office/powerpoint/2010/main" val="2005930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737" y="267287"/>
            <a:ext cx="5759910" cy="523220"/>
          </a:xfrm>
          <a:prstGeom prst="rect">
            <a:avLst/>
          </a:prstGeom>
          <a:noFill/>
        </p:spPr>
        <p:txBody>
          <a:bodyPr wrap="none" rtlCol="0">
            <a:spAutoFit/>
          </a:bodyPr>
          <a:lstStyle/>
          <a:p>
            <a:r>
              <a:rPr lang="id-ID" sz="2800" b="1" dirty="0" smtClean="0">
                <a:solidFill>
                  <a:prstClr val="white"/>
                </a:solidFill>
              </a:rPr>
              <a:t>Daftar Pengecekan Administrasi</a:t>
            </a:r>
            <a:endParaRPr lang="id-ID" sz="2800" b="1" dirty="0">
              <a:solidFill>
                <a:prstClr val="white"/>
              </a:solidFill>
            </a:endParaRPr>
          </a:p>
        </p:txBody>
      </p:sp>
      <p:graphicFrame>
        <p:nvGraphicFramePr>
          <p:cNvPr id="3" name="Table 2"/>
          <p:cNvGraphicFramePr>
            <a:graphicFrameLocks noGrp="1"/>
          </p:cNvGraphicFramePr>
          <p:nvPr>
            <p:extLst/>
          </p:nvPr>
        </p:nvGraphicFramePr>
        <p:xfrm>
          <a:off x="2032000" y="1141695"/>
          <a:ext cx="8128000" cy="5191760"/>
        </p:xfrm>
        <a:graphic>
          <a:graphicData uri="http://schemas.openxmlformats.org/drawingml/2006/table">
            <a:tbl>
              <a:tblPr firstRow="1" bandRow="1">
                <a:tableStyleId>{5C22544A-7EE6-4342-B048-85BDC9FD1C3A}</a:tableStyleId>
              </a:tblPr>
              <a:tblGrid>
                <a:gridCol w="640862"/>
                <a:gridCol w="4656406"/>
                <a:gridCol w="1645920"/>
                <a:gridCol w="1184812"/>
              </a:tblGrid>
              <a:tr h="370840">
                <a:tc>
                  <a:txBody>
                    <a:bodyPr/>
                    <a:lstStyle/>
                    <a:p>
                      <a:r>
                        <a:rPr lang="id-ID" dirty="0" smtClean="0"/>
                        <a:t>No</a:t>
                      </a:r>
                      <a:endParaRPr lang="id-ID" dirty="0"/>
                    </a:p>
                  </a:txBody>
                  <a:tcPr/>
                </a:tc>
                <a:tc>
                  <a:txBody>
                    <a:bodyPr/>
                    <a:lstStyle/>
                    <a:p>
                      <a:r>
                        <a:rPr lang="id-ID" dirty="0" smtClean="0"/>
                        <a:t>Kriteria</a:t>
                      </a:r>
                      <a:endParaRPr lang="id-ID" dirty="0"/>
                    </a:p>
                  </a:txBody>
                  <a:tcPr/>
                </a:tc>
                <a:tc>
                  <a:txBody>
                    <a:bodyPr/>
                    <a:lstStyle/>
                    <a:p>
                      <a:r>
                        <a:rPr lang="id-ID" dirty="0" smtClean="0"/>
                        <a:t>Memenuhi</a:t>
                      </a:r>
                      <a:endParaRPr lang="id-ID" dirty="0"/>
                    </a:p>
                  </a:txBody>
                  <a:tcPr/>
                </a:tc>
                <a:tc>
                  <a:txBody>
                    <a:bodyPr/>
                    <a:lstStyle/>
                    <a:p>
                      <a:r>
                        <a:rPr lang="id-ID" dirty="0" smtClean="0"/>
                        <a:t>Tidak</a:t>
                      </a:r>
                      <a:endParaRPr lang="id-ID" dirty="0"/>
                    </a:p>
                  </a:txBody>
                  <a:tcPr/>
                </a:tc>
              </a:tr>
              <a:tr h="370840">
                <a:tc>
                  <a:txBody>
                    <a:bodyPr/>
                    <a:lstStyle/>
                    <a:p>
                      <a:r>
                        <a:rPr lang="id-ID" dirty="0" smtClean="0"/>
                        <a:t>1</a:t>
                      </a:r>
                      <a:endParaRPr lang="id-ID" dirty="0"/>
                    </a:p>
                  </a:txBody>
                  <a:tcPr/>
                </a:tc>
                <a:tc>
                  <a:txBody>
                    <a:bodyPr/>
                    <a:lstStyle/>
                    <a:p>
                      <a:r>
                        <a:rPr lang="id-ID" dirty="0" smtClean="0"/>
                        <a:t>Ukuran font 12</a:t>
                      </a:r>
                      <a:endParaRPr lang="id-ID" dirty="0"/>
                    </a:p>
                  </a:txBody>
                  <a:tcPr/>
                </a:tc>
                <a:tc>
                  <a:txBody>
                    <a:bodyPr/>
                    <a:lstStyle/>
                    <a:p>
                      <a:endParaRPr lang="id-ID" dirty="0"/>
                    </a:p>
                  </a:txBody>
                  <a:tcPr/>
                </a:tc>
                <a:tc>
                  <a:txBody>
                    <a:bodyPr/>
                    <a:lstStyle/>
                    <a:p>
                      <a:endParaRPr lang="id-ID"/>
                    </a:p>
                  </a:txBody>
                  <a:tcPr/>
                </a:tc>
              </a:tr>
              <a:tr h="370840">
                <a:tc>
                  <a:txBody>
                    <a:bodyPr/>
                    <a:lstStyle/>
                    <a:p>
                      <a:r>
                        <a:rPr lang="id-ID" dirty="0" smtClean="0"/>
                        <a:t>2</a:t>
                      </a:r>
                      <a:endParaRPr lang="id-ID" dirty="0"/>
                    </a:p>
                  </a:txBody>
                  <a:tcPr/>
                </a:tc>
                <a:tc>
                  <a:txBody>
                    <a:bodyPr/>
                    <a:lstStyle/>
                    <a:p>
                      <a:r>
                        <a:rPr lang="id-ID" dirty="0" smtClean="0"/>
                        <a:t>Spasi 1.15</a:t>
                      </a:r>
                      <a:endParaRPr lang="id-ID" dirty="0"/>
                    </a:p>
                  </a:txBody>
                  <a:tcPr/>
                </a:tc>
                <a:tc>
                  <a:txBody>
                    <a:bodyPr/>
                    <a:lstStyle/>
                    <a:p>
                      <a:endParaRPr lang="id-ID"/>
                    </a:p>
                  </a:txBody>
                  <a:tcPr/>
                </a:tc>
                <a:tc>
                  <a:txBody>
                    <a:bodyPr/>
                    <a:lstStyle/>
                    <a:p>
                      <a:endParaRPr lang="id-ID"/>
                    </a:p>
                  </a:txBody>
                  <a:tcPr/>
                </a:tc>
              </a:tr>
              <a:tr h="370840">
                <a:tc>
                  <a:txBody>
                    <a:bodyPr/>
                    <a:lstStyle/>
                    <a:p>
                      <a:r>
                        <a:rPr lang="id-ID" dirty="0" smtClean="0"/>
                        <a:t>3</a:t>
                      </a:r>
                      <a:endParaRPr lang="id-ID" dirty="0"/>
                    </a:p>
                  </a:txBody>
                  <a:tcPr/>
                </a:tc>
                <a:tc>
                  <a:txBody>
                    <a:bodyPr/>
                    <a:lstStyle/>
                    <a:p>
                      <a:r>
                        <a:rPr lang="id-ID" dirty="0" smtClean="0"/>
                        <a:t>Jumlah hal 10</a:t>
                      </a:r>
                      <a:endParaRPr lang="id-ID" dirty="0"/>
                    </a:p>
                  </a:txBody>
                  <a:tcPr/>
                </a:tc>
                <a:tc>
                  <a:txBody>
                    <a:bodyPr/>
                    <a:lstStyle/>
                    <a:p>
                      <a:endParaRPr lang="id-ID"/>
                    </a:p>
                  </a:txBody>
                  <a:tcPr/>
                </a:tc>
                <a:tc>
                  <a:txBody>
                    <a:bodyPr/>
                    <a:lstStyle/>
                    <a:p>
                      <a:endParaRPr lang="id-ID"/>
                    </a:p>
                  </a:txBody>
                  <a:tcPr/>
                </a:tc>
              </a:tr>
              <a:tr h="370840">
                <a:tc>
                  <a:txBody>
                    <a:bodyPr/>
                    <a:lstStyle/>
                    <a:p>
                      <a:r>
                        <a:rPr lang="id-ID" dirty="0" smtClean="0"/>
                        <a:t>4</a:t>
                      </a:r>
                      <a:endParaRPr lang="id-ID" dirty="0"/>
                    </a:p>
                  </a:txBody>
                  <a:tcPr/>
                </a:tc>
                <a:tc>
                  <a:txBody>
                    <a:bodyPr/>
                    <a:lstStyle/>
                    <a:p>
                      <a:r>
                        <a:rPr lang="id-ID" dirty="0" smtClean="0"/>
                        <a:t>TTD pengesahan dan CV</a:t>
                      </a:r>
                      <a:endParaRPr lang="id-ID" dirty="0"/>
                    </a:p>
                  </a:txBody>
                  <a:tcPr/>
                </a:tc>
                <a:tc>
                  <a:txBody>
                    <a:bodyPr/>
                    <a:lstStyle/>
                    <a:p>
                      <a:endParaRPr lang="id-ID"/>
                    </a:p>
                  </a:txBody>
                  <a:tcPr/>
                </a:tc>
                <a:tc>
                  <a:txBody>
                    <a:bodyPr/>
                    <a:lstStyle/>
                    <a:p>
                      <a:endParaRPr lang="id-ID"/>
                    </a:p>
                  </a:txBody>
                  <a:tcPr/>
                </a:tc>
              </a:tr>
              <a:tr h="370840">
                <a:tc>
                  <a:txBody>
                    <a:bodyPr/>
                    <a:lstStyle/>
                    <a:p>
                      <a:r>
                        <a:rPr lang="id-ID" dirty="0" smtClean="0"/>
                        <a:t>5</a:t>
                      </a:r>
                      <a:endParaRPr lang="id-ID" dirty="0"/>
                    </a:p>
                  </a:txBody>
                  <a:tcPr/>
                </a:tc>
                <a:tc>
                  <a:txBody>
                    <a:bodyPr/>
                    <a:lstStyle/>
                    <a:p>
                      <a:r>
                        <a:rPr lang="id-ID" dirty="0" smtClean="0"/>
                        <a:t>Stempel</a:t>
                      </a:r>
                      <a:endParaRPr lang="id-ID" dirty="0"/>
                    </a:p>
                  </a:txBody>
                  <a:tcPr/>
                </a:tc>
                <a:tc>
                  <a:txBody>
                    <a:bodyPr/>
                    <a:lstStyle/>
                    <a:p>
                      <a:endParaRPr lang="id-ID" dirty="0"/>
                    </a:p>
                  </a:txBody>
                  <a:tcPr/>
                </a:tc>
                <a:tc>
                  <a:txBody>
                    <a:bodyPr/>
                    <a:lstStyle/>
                    <a:p>
                      <a:endParaRPr lang="id-ID"/>
                    </a:p>
                  </a:txBody>
                  <a:tcPr/>
                </a:tc>
              </a:tr>
              <a:tr h="370840">
                <a:tc>
                  <a:txBody>
                    <a:bodyPr/>
                    <a:lstStyle/>
                    <a:p>
                      <a:r>
                        <a:rPr lang="id-ID" dirty="0" smtClean="0"/>
                        <a:t>6</a:t>
                      </a:r>
                      <a:endParaRPr lang="id-ID" dirty="0"/>
                    </a:p>
                  </a:txBody>
                  <a:tcPr/>
                </a:tc>
                <a:tc>
                  <a:txBody>
                    <a:bodyPr/>
                    <a:lstStyle/>
                    <a:p>
                      <a:r>
                        <a:rPr lang="id-ID" dirty="0" smtClean="0"/>
                        <a:t>Angkatan</a:t>
                      </a:r>
                      <a:r>
                        <a:rPr lang="id-ID" baseline="0" dirty="0" smtClean="0"/>
                        <a:t> tahun anggota</a:t>
                      </a:r>
                      <a:endParaRPr lang="id-ID" dirty="0"/>
                    </a:p>
                  </a:txBody>
                  <a:tcPr/>
                </a:tc>
                <a:tc>
                  <a:txBody>
                    <a:bodyPr/>
                    <a:lstStyle/>
                    <a:p>
                      <a:endParaRPr lang="id-ID" dirty="0"/>
                    </a:p>
                  </a:txBody>
                  <a:tcPr/>
                </a:tc>
                <a:tc>
                  <a:txBody>
                    <a:bodyPr/>
                    <a:lstStyle/>
                    <a:p>
                      <a:endParaRPr lang="id-ID"/>
                    </a:p>
                  </a:txBody>
                  <a:tcPr/>
                </a:tc>
              </a:tr>
              <a:tr h="370840">
                <a:tc>
                  <a:txBody>
                    <a:bodyPr/>
                    <a:lstStyle/>
                    <a:p>
                      <a:r>
                        <a:rPr lang="id-ID" dirty="0" smtClean="0"/>
                        <a:t>7</a:t>
                      </a:r>
                      <a:endParaRPr lang="id-ID" dirty="0"/>
                    </a:p>
                  </a:txBody>
                  <a:tcPr/>
                </a:tc>
                <a:tc>
                  <a:txBody>
                    <a:bodyPr/>
                    <a:lstStyle/>
                    <a:p>
                      <a:r>
                        <a:rPr lang="id-ID" dirty="0" smtClean="0"/>
                        <a:t>Jumlah anggota</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dirty="0" smtClean="0"/>
                        <a:t>8</a:t>
                      </a:r>
                      <a:endParaRPr lang="id-ID" dirty="0"/>
                    </a:p>
                  </a:txBody>
                  <a:tcPr/>
                </a:tc>
                <a:tc>
                  <a:txBody>
                    <a:bodyPr/>
                    <a:lstStyle/>
                    <a:p>
                      <a:r>
                        <a:rPr lang="id-ID" dirty="0" smtClean="0"/>
                        <a:t>Dana yang diusulkan</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dirty="0" smtClean="0"/>
                        <a:t>9</a:t>
                      </a:r>
                      <a:endParaRPr lang="id-ID" dirty="0"/>
                    </a:p>
                  </a:txBody>
                  <a:tcPr/>
                </a:tc>
                <a:tc>
                  <a:txBody>
                    <a:bodyPr/>
                    <a:lstStyle/>
                    <a:p>
                      <a:r>
                        <a:rPr lang="id-ID" dirty="0" smtClean="0"/>
                        <a:t>Ukuran File</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dirty="0" smtClean="0"/>
                        <a:t>10</a:t>
                      </a:r>
                      <a:endParaRPr lang="id-ID" dirty="0"/>
                    </a:p>
                  </a:txBody>
                  <a:tcPr/>
                </a:tc>
                <a:tc>
                  <a:txBody>
                    <a:bodyPr/>
                    <a:lstStyle/>
                    <a:p>
                      <a:r>
                        <a:rPr lang="id-ID" dirty="0" smtClean="0"/>
                        <a:t>Format penulisan untuk masing2 PKM</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dirty="0" smtClean="0"/>
                        <a:t>11</a:t>
                      </a:r>
                      <a:endParaRPr lang="id-ID" dirty="0"/>
                    </a:p>
                  </a:txBody>
                  <a:tcPr/>
                </a:tc>
                <a:tc>
                  <a:txBody>
                    <a:bodyPr/>
                    <a:lstStyle/>
                    <a:p>
                      <a:r>
                        <a:rPr lang="id-ID" dirty="0" smtClean="0"/>
                        <a:t>Penyebutan</a:t>
                      </a:r>
                      <a:r>
                        <a:rPr lang="id-ID" baseline="0" dirty="0" smtClean="0"/>
                        <a:t> metoda</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dirty="0" smtClean="0"/>
                        <a:t>12</a:t>
                      </a:r>
                      <a:endParaRPr lang="id-ID" dirty="0"/>
                    </a:p>
                  </a:txBody>
                  <a:tcPr/>
                </a:tc>
                <a:tc>
                  <a:txBody>
                    <a:bodyPr/>
                    <a:lstStyle/>
                    <a:p>
                      <a:r>
                        <a:rPr lang="id-ID" dirty="0" smtClean="0"/>
                        <a:t>Surat Perjanjian dg mitra</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dirty="0" smtClean="0"/>
                        <a:t>13</a:t>
                      </a:r>
                      <a:endParaRPr lang="id-ID" dirty="0"/>
                    </a:p>
                  </a:txBody>
                  <a:tcPr/>
                </a:tc>
                <a:tc>
                  <a:txBody>
                    <a:bodyPr/>
                    <a:lstStyle/>
                    <a:p>
                      <a:r>
                        <a:rPr lang="id-ID" dirty="0" smtClean="0"/>
                        <a:t>Gambaran Teknologi</a:t>
                      </a:r>
                      <a:endParaRPr lang="id-ID" dirty="0"/>
                    </a:p>
                  </a:txBody>
                  <a:tcPr/>
                </a:tc>
                <a:tc>
                  <a:txBody>
                    <a:bodyPr/>
                    <a:lstStyle/>
                    <a:p>
                      <a:endParaRPr lang="id-ID" dirty="0"/>
                    </a:p>
                  </a:txBody>
                  <a:tcPr/>
                </a:tc>
                <a:tc>
                  <a:txBody>
                    <a:bodyPr/>
                    <a:lstStyle/>
                    <a:p>
                      <a:endParaRPr lang="id-ID" dirty="0"/>
                    </a:p>
                  </a:txBody>
                  <a:tcPr/>
                </a:tc>
              </a:tr>
            </a:tbl>
          </a:graphicData>
        </a:graphic>
      </p:graphicFrame>
    </p:spTree>
    <p:extLst>
      <p:ext uri="{BB962C8B-B14F-4D97-AF65-F5344CB8AC3E}">
        <p14:creationId xmlns:p14="http://schemas.microsoft.com/office/powerpoint/2010/main" val="439221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6431" y="590839"/>
            <a:ext cx="2751074" cy="461665"/>
          </a:xfrm>
          <a:prstGeom prst="rect">
            <a:avLst/>
          </a:prstGeom>
          <a:noFill/>
        </p:spPr>
        <p:txBody>
          <a:bodyPr wrap="none" rtlCol="0">
            <a:spAutoFit/>
          </a:bodyPr>
          <a:lstStyle/>
          <a:p>
            <a:r>
              <a:rPr lang="id-ID" sz="2400" b="1" dirty="0" smtClean="0">
                <a:solidFill>
                  <a:prstClr val="white"/>
                </a:solidFill>
              </a:rPr>
              <a:t>Lanjutan...............</a:t>
            </a:r>
            <a:endParaRPr lang="id-ID" sz="2400" b="1" dirty="0">
              <a:solidFill>
                <a:prstClr val="white"/>
              </a:solidFill>
            </a:endParaRPr>
          </a:p>
        </p:txBody>
      </p:sp>
      <p:graphicFrame>
        <p:nvGraphicFramePr>
          <p:cNvPr id="3" name="Table 2"/>
          <p:cNvGraphicFramePr>
            <a:graphicFrameLocks noGrp="1"/>
          </p:cNvGraphicFramePr>
          <p:nvPr>
            <p:extLst/>
          </p:nvPr>
        </p:nvGraphicFramePr>
        <p:xfrm>
          <a:off x="2032000" y="1141695"/>
          <a:ext cx="8128000" cy="5359400"/>
        </p:xfrm>
        <a:graphic>
          <a:graphicData uri="http://schemas.openxmlformats.org/drawingml/2006/table">
            <a:tbl>
              <a:tblPr firstRow="1" bandRow="1">
                <a:tableStyleId>{5C22544A-7EE6-4342-B048-85BDC9FD1C3A}</a:tableStyleId>
              </a:tblPr>
              <a:tblGrid>
                <a:gridCol w="640862"/>
                <a:gridCol w="4220307"/>
                <a:gridCol w="1730326"/>
                <a:gridCol w="1536505"/>
              </a:tblGrid>
              <a:tr h="370840">
                <a:tc>
                  <a:txBody>
                    <a:bodyPr/>
                    <a:lstStyle/>
                    <a:p>
                      <a:r>
                        <a:rPr lang="id-ID" dirty="0" smtClean="0"/>
                        <a:t>No</a:t>
                      </a:r>
                      <a:endParaRPr lang="id-ID" dirty="0"/>
                    </a:p>
                  </a:txBody>
                  <a:tcPr/>
                </a:tc>
                <a:tc>
                  <a:txBody>
                    <a:bodyPr/>
                    <a:lstStyle/>
                    <a:p>
                      <a:r>
                        <a:rPr lang="id-ID" dirty="0" smtClean="0"/>
                        <a:t>Kriteria</a:t>
                      </a:r>
                      <a:endParaRPr lang="id-ID" dirty="0"/>
                    </a:p>
                  </a:txBody>
                  <a:tcPr/>
                </a:tc>
                <a:tc>
                  <a:txBody>
                    <a:bodyPr/>
                    <a:lstStyle/>
                    <a:p>
                      <a:r>
                        <a:rPr lang="id-ID" dirty="0" smtClean="0"/>
                        <a:t>Memenuhi</a:t>
                      </a:r>
                      <a:endParaRPr lang="id-ID" dirty="0"/>
                    </a:p>
                  </a:txBody>
                  <a:tcPr/>
                </a:tc>
                <a:tc>
                  <a:txBody>
                    <a:bodyPr/>
                    <a:lstStyle/>
                    <a:p>
                      <a:r>
                        <a:rPr lang="id-ID" dirty="0" smtClean="0"/>
                        <a:t>Tidak</a:t>
                      </a:r>
                      <a:endParaRPr lang="id-ID" dirty="0"/>
                    </a:p>
                  </a:txBody>
                  <a:tcPr/>
                </a:tc>
              </a:tr>
              <a:tr h="370840">
                <a:tc>
                  <a:txBody>
                    <a:bodyPr/>
                    <a:lstStyle/>
                    <a:p>
                      <a:r>
                        <a:rPr lang="id-ID" dirty="0" smtClean="0"/>
                        <a:t>14</a:t>
                      </a:r>
                      <a:endParaRPr lang="id-ID" dirty="0"/>
                    </a:p>
                  </a:txBody>
                  <a:tcPr/>
                </a:tc>
                <a:tc>
                  <a:txBody>
                    <a:bodyPr/>
                    <a:lstStyle/>
                    <a:p>
                      <a:r>
                        <a:rPr lang="id-ID" dirty="0" smtClean="0"/>
                        <a:t>TTD</a:t>
                      </a:r>
                      <a:r>
                        <a:rPr lang="id-ID" baseline="0" dirty="0" smtClean="0"/>
                        <a:t> CV</a:t>
                      </a:r>
                      <a:endParaRPr lang="id-ID" dirty="0"/>
                    </a:p>
                  </a:txBody>
                  <a:tcPr/>
                </a:tc>
                <a:tc>
                  <a:txBody>
                    <a:bodyPr/>
                    <a:lstStyle/>
                    <a:p>
                      <a:endParaRPr lang="id-ID"/>
                    </a:p>
                  </a:txBody>
                  <a:tcPr/>
                </a:tc>
                <a:tc>
                  <a:txBody>
                    <a:bodyPr/>
                    <a:lstStyle/>
                    <a:p>
                      <a:endParaRPr lang="id-ID"/>
                    </a:p>
                  </a:txBody>
                  <a:tcPr/>
                </a:tc>
              </a:tr>
              <a:tr h="370840">
                <a:tc>
                  <a:txBody>
                    <a:bodyPr/>
                    <a:lstStyle/>
                    <a:p>
                      <a:r>
                        <a:rPr lang="id-ID" dirty="0" smtClean="0"/>
                        <a:t>15</a:t>
                      </a:r>
                      <a:endParaRPr lang="id-ID" dirty="0"/>
                    </a:p>
                  </a:txBody>
                  <a:tcPr/>
                </a:tc>
                <a:tc>
                  <a:txBody>
                    <a:bodyPr/>
                    <a:lstStyle/>
                    <a:p>
                      <a:r>
                        <a:rPr lang="id-ID" dirty="0" smtClean="0"/>
                        <a:t>No Halaman</a:t>
                      </a:r>
                      <a:r>
                        <a:rPr lang="id-ID" baseline="0" dirty="0" smtClean="0"/>
                        <a:t> </a:t>
                      </a:r>
                      <a:endParaRPr lang="id-ID" dirty="0"/>
                    </a:p>
                  </a:txBody>
                  <a:tcPr/>
                </a:tc>
                <a:tc>
                  <a:txBody>
                    <a:bodyPr/>
                    <a:lstStyle/>
                    <a:p>
                      <a:endParaRPr lang="id-ID"/>
                    </a:p>
                  </a:txBody>
                  <a:tcPr/>
                </a:tc>
                <a:tc>
                  <a:txBody>
                    <a:bodyPr/>
                    <a:lstStyle/>
                    <a:p>
                      <a:endParaRPr lang="id-ID"/>
                    </a:p>
                  </a:txBody>
                  <a:tcPr/>
                </a:tc>
              </a:tr>
              <a:tr h="370840">
                <a:tc>
                  <a:txBody>
                    <a:bodyPr/>
                    <a:lstStyle/>
                    <a:p>
                      <a:r>
                        <a:rPr lang="id-ID" dirty="0" smtClean="0"/>
                        <a:t>16</a:t>
                      </a:r>
                      <a:endParaRPr lang="id-ID" dirty="0"/>
                    </a:p>
                  </a:txBody>
                  <a:tcPr/>
                </a:tc>
                <a:tc>
                  <a:txBody>
                    <a:bodyPr/>
                    <a:lstStyle/>
                    <a:p>
                      <a:r>
                        <a:rPr lang="id-ID" dirty="0" smtClean="0"/>
                        <a:t>Lampiran</a:t>
                      </a:r>
                      <a:r>
                        <a:rPr lang="id-ID" baseline="0" dirty="0" smtClean="0"/>
                        <a:t> penyertaan dana </a:t>
                      </a:r>
                      <a:endParaRPr lang="id-ID" dirty="0"/>
                    </a:p>
                  </a:txBody>
                  <a:tcPr/>
                </a:tc>
                <a:tc>
                  <a:txBody>
                    <a:bodyPr/>
                    <a:lstStyle/>
                    <a:p>
                      <a:endParaRPr lang="id-ID"/>
                    </a:p>
                  </a:txBody>
                  <a:tcPr/>
                </a:tc>
                <a:tc>
                  <a:txBody>
                    <a:bodyPr/>
                    <a:lstStyle/>
                    <a:p>
                      <a:endParaRPr lang="id-ID"/>
                    </a:p>
                  </a:txBody>
                  <a:tcPr/>
                </a:tc>
              </a:tr>
              <a:tr h="370840">
                <a:tc>
                  <a:txBody>
                    <a:bodyPr/>
                    <a:lstStyle/>
                    <a:p>
                      <a:r>
                        <a:rPr lang="id-ID" dirty="0" smtClean="0"/>
                        <a:t>17</a:t>
                      </a:r>
                      <a:endParaRPr lang="id-ID" dirty="0"/>
                    </a:p>
                  </a:txBody>
                  <a:tcPr/>
                </a:tc>
                <a:tc>
                  <a:txBody>
                    <a:bodyPr/>
                    <a:lstStyle/>
                    <a:p>
                      <a:r>
                        <a:rPr lang="id-ID" dirty="0" smtClean="0"/>
                        <a:t>Detail Anggaran</a:t>
                      </a:r>
                      <a:endParaRPr lang="id-ID" dirty="0"/>
                    </a:p>
                  </a:txBody>
                  <a:tcPr/>
                </a:tc>
                <a:tc>
                  <a:txBody>
                    <a:bodyPr/>
                    <a:lstStyle/>
                    <a:p>
                      <a:endParaRPr lang="id-ID"/>
                    </a:p>
                  </a:txBody>
                  <a:tcPr/>
                </a:tc>
                <a:tc>
                  <a:txBody>
                    <a:bodyPr/>
                    <a:lstStyle/>
                    <a:p>
                      <a:endParaRPr lang="id-ID"/>
                    </a:p>
                  </a:txBody>
                  <a:tcPr/>
                </a:tc>
              </a:tr>
              <a:tr h="370840">
                <a:tc>
                  <a:txBody>
                    <a:bodyPr/>
                    <a:lstStyle/>
                    <a:p>
                      <a:r>
                        <a:rPr lang="id-ID" dirty="0" smtClean="0"/>
                        <a:t>18</a:t>
                      </a:r>
                      <a:endParaRPr lang="id-ID" dirty="0"/>
                    </a:p>
                  </a:txBody>
                  <a:tcPr/>
                </a:tc>
                <a:tc>
                  <a:txBody>
                    <a:bodyPr/>
                    <a:lstStyle/>
                    <a:p>
                      <a:r>
                        <a:rPr lang="id-ID" dirty="0" smtClean="0"/>
                        <a:t>Kesalahan</a:t>
                      </a:r>
                      <a:r>
                        <a:rPr lang="id-ID" baseline="0" dirty="0" smtClean="0"/>
                        <a:t> meberikan HR</a:t>
                      </a:r>
                      <a:endParaRPr lang="id-ID" dirty="0"/>
                    </a:p>
                  </a:txBody>
                  <a:tcPr/>
                </a:tc>
                <a:tc>
                  <a:txBody>
                    <a:bodyPr/>
                    <a:lstStyle/>
                    <a:p>
                      <a:endParaRPr lang="id-ID"/>
                    </a:p>
                  </a:txBody>
                  <a:tcPr/>
                </a:tc>
                <a:tc>
                  <a:txBody>
                    <a:bodyPr/>
                    <a:lstStyle/>
                    <a:p>
                      <a:endParaRPr lang="id-ID"/>
                    </a:p>
                  </a:txBody>
                  <a:tcPr/>
                </a:tc>
              </a:tr>
              <a:tr h="370840">
                <a:tc>
                  <a:txBody>
                    <a:bodyPr/>
                    <a:lstStyle/>
                    <a:p>
                      <a:r>
                        <a:rPr lang="id-ID" dirty="0" smtClean="0"/>
                        <a:t>19</a:t>
                      </a:r>
                      <a:endParaRPr lang="id-ID" dirty="0"/>
                    </a:p>
                  </a:txBody>
                  <a:tcPr/>
                </a:tc>
                <a:tc>
                  <a:txBody>
                    <a:bodyPr/>
                    <a:lstStyle/>
                    <a:p>
                      <a:r>
                        <a:rPr lang="id-ID" dirty="0" smtClean="0"/>
                        <a:t>Kesalahan</a:t>
                      </a:r>
                      <a:r>
                        <a:rPr lang="id-ID" baseline="0" dirty="0" smtClean="0"/>
                        <a:t> melakukan investasi</a:t>
                      </a:r>
                      <a:endParaRPr lang="id-ID" dirty="0"/>
                    </a:p>
                  </a:txBody>
                  <a:tcPr/>
                </a:tc>
                <a:tc>
                  <a:txBody>
                    <a:bodyPr/>
                    <a:lstStyle/>
                    <a:p>
                      <a:endParaRPr lang="id-ID" dirty="0"/>
                    </a:p>
                  </a:txBody>
                  <a:tcPr/>
                </a:tc>
                <a:tc>
                  <a:txBody>
                    <a:bodyPr/>
                    <a:lstStyle/>
                    <a:p>
                      <a:endParaRPr lang="id-ID"/>
                    </a:p>
                  </a:txBody>
                  <a:tcPr/>
                </a:tc>
              </a:tr>
              <a:tr h="370840">
                <a:tc>
                  <a:txBody>
                    <a:bodyPr/>
                    <a:lstStyle/>
                    <a:p>
                      <a:r>
                        <a:rPr lang="id-ID" dirty="0" smtClean="0"/>
                        <a:t>20</a:t>
                      </a:r>
                      <a:endParaRPr lang="id-ID" dirty="0"/>
                    </a:p>
                  </a:txBody>
                  <a:tcPr/>
                </a:tc>
                <a:tc>
                  <a:txBody>
                    <a:bodyPr/>
                    <a:lstStyle/>
                    <a:p>
                      <a:r>
                        <a:rPr lang="id-ID" dirty="0" smtClean="0"/>
                        <a:t>Kesalahan</a:t>
                      </a:r>
                      <a:r>
                        <a:rPr lang="id-ID" baseline="0" dirty="0" smtClean="0"/>
                        <a:t> mengalokasikan dana</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dirty="0" smtClean="0"/>
                        <a:t>21</a:t>
                      </a:r>
                      <a:endParaRPr lang="id-ID" dirty="0"/>
                    </a:p>
                  </a:txBody>
                  <a:tcPr/>
                </a:tc>
                <a:tc>
                  <a:txBody>
                    <a:bodyPr/>
                    <a:lstStyle/>
                    <a:p>
                      <a:r>
                        <a:rPr lang="id-ID" dirty="0" smtClean="0"/>
                        <a:t>Waktu</a:t>
                      </a:r>
                      <a:r>
                        <a:rPr lang="id-ID" baseline="0" dirty="0" smtClean="0"/>
                        <a:t> pelaksanaan</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dirty="0" smtClean="0"/>
                        <a:t>22</a:t>
                      </a:r>
                      <a:endParaRPr lang="id-ID" dirty="0"/>
                    </a:p>
                  </a:txBody>
                  <a:tcPr/>
                </a:tc>
                <a:tc>
                  <a:txBody>
                    <a:bodyPr/>
                    <a:lstStyle/>
                    <a:p>
                      <a:r>
                        <a:rPr lang="id-ID" dirty="0" smtClean="0"/>
                        <a:t>Pembuatan skedul yang tidak realistis</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dirty="0" smtClean="0"/>
                        <a:t>23</a:t>
                      </a:r>
                      <a:endParaRPr lang="id-ID" dirty="0"/>
                    </a:p>
                  </a:txBody>
                  <a:tcPr/>
                </a:tc>
                <a:tc>
                  <a:txBody>
                    <a:bodyPr/>
                    <a:lstStyle/>
                    <a:p>
                      <a:r>
                        <a:rPr lang="id-ID" dirty="0" smtClean="0"/>
                        <a:t>Pustaka</a:t>
                      </a:r>
                      <a:r>
                        <a:rPr lang="id-ID" baseline="0" dirty="0" smtClean="0"/>
                        <a:t> yang tidak disitasi dalam isi</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dirty="0" smtClean="0"/>
                        <a:t>24</a:t>
                      </a:r>
                      <a:endParaRPr lang="id-ID" dirty="0"/>
                    </a:p>
                  </a:txBody>
                  <a:tcPr/>
                </a:tc>
                <a:tc>
                  <a:txBody>
                    <a:bodyPr/>
                    <a:lstStyle/>
                    <a:p>
                      <a:r>
                        <a:rPr lang="id-ID" dirty="0" smtClean="0"/>
                        <a:t>Penggunaan</a:t>
                      </a:r>
                      <a:r>
                        <a:rPr lang="id-ID" baseline="0" dirty="0" smtClean="0"/>
                        <a:t> pustaka yg tidak konsisten</a:t>
                      </a:r>
                      <a:endParaRPr lang="id-ID" dirty="0"/>
                    </a:p>
                  </a:txBody>
                  <a:tcPr/>
                </a:tc>
                <a:tc>
                  <a:txBody>
                    <a:bodyPr/>
                    <a:lstStyle/>
                    <a:p>
                      <a:endParaRPr lang="id-ID" dirty="0"/>
                    </a:p>
                  </a:txBody>
                  <a:tcPr/>
                </a:tc>
                <a:tc>
                  <a:txBody>
                    <a:bodyPr/>
                    <a:lstStyle/>
                    <a:p>
                      <a:endParaRPr lang="id-ID" dirty="0"/>
                    </a:p>
                  </a:txBody>
                  <a:tcPr/>
                </a:tc>
              </a:tr>
              <a:tr h="370840">
                <a:tc>
                  <a:txBody>
                    <a:bodyPr/>
                    <a:lstStyle/>
                    <a:p>
                      <a:r>
                        <a:rPr lang="id-ID" dirty="0" smtClean="0"/>
                        <a:t>25</a:t>
                      </a:r>
                      <a:endParaRPr lang="id-ID" dirty="0"/>
                    </a:p>
                  </a:txBody>
                  <a:tcPr/>
                </a:tc>
                <a:tc>
                  <a:txBody>
                    <a:bodyPr/>
                    <a:lstStyle/>
                    <a:p>
                      <a:r>
                        <a:rPr lang="id-ID" dirty="0" smtClean="0"/>
                        <a:t>Lampiran</a:t>
                      </a:r>
                      <a:r>
                        <a:rPr lang="id-ID" baseline="0" dirty="0" smtClean="0"/>
                        <a:t> wajib yang tidak dipenuhi</a:t>
                      </a:r>
                      <a:endParaRPr lang="id-ID" dirty="0"/>
                    </a:p>
                  </a:txBody>
                  <a:tcPr/>
                </a:tc>
                <a:tc>
                  <a:txBody>
                    <a:bodyPr/>
                    <a:lstStyle/>
                    <a:p>
                      <a:endParaRPr lang="id-ID" dirty="0"/>
                    </a:p>
                  </a:txBody>
                  <a:tcPr/>
                </a:tc>
                <a:tc>
                  <a:txBody>
                    <a:bodyPr/>
                    <a:lstStyle/>
                    <a:p>
                      <a:endParaRPr lang="id-ID" dirty="0"/>
                    </a:p>
                  </a:txBody>
                  <a:tcPr/>
                </a:tc>
              </a:tr>
            </a:tbl>
          </a:graphicData>
        </a:graphic>
      </p:graphicFrame>
    </p:spTree>
    <p:extLst>
      <p:ext uri="{BB962C8B-B14F-4D97-AF65-F5344CB8AC3E}">
        <p14:creationId xmlns:p14="http://schemas.microsoft.com/office/powerpoint/2010/main" val="2987988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C000475.WMF"/>
          <p:cNvPicPr>
            <a:picLocks noChangeAspect="1"/>
          </p:cNvPicPr>
          <p:nvPr/>
        </p:nvPicPr>
        <p:blipFill>
          <a:blip r:embed="rId2" cstate="print"/>
          <a:stretch>
            <a:fillRect/>
          </a:stretch>
        </p:blipFill>
        <p:spPr>
          <a:xfrm>
            <a:off x="414270" y="2667001"/>
            <a:ext cx="2664098" cy="366971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482236" y="1716066"/>
            <a:ext cx="6826685" cy="2308324"/>
          </a:xfrm>
          <a:prstGeom prst="rect">
            <a:avLst/>
          </a:prstGeom>
          <a:noFill/>
        </p:spPr>
        <p:txBody>
          <a:bodyPr wrap="square" rtlCol="0">
            <a:spAutoFit/>
          </a:bodyPr>
          <a:lstStyle/>
          <a:p>
            <a:pPr algn="ctr"/>
            <a:r>
              <a:rPr lang="id-ID" sz="4800" b="1" dirty="0" smtClean="0">
                <a:solidFill>
                  <a:prstClr val="white"/>
                </a:solidFill>
              </a:rPr>
              <a:t>TAHAP II. </a:t>
            </a:r>
          </a:p>
          <a:p>
            <a:pPr algn="ctr"/>
            <a:r>
              <a:rPr lang="id-ID" sz="4800" b="1" dirty="0" smtClean="0">
                <a:solidFill>
                  <a:prstClr val="white"/>
                </a:solidFill>
              </a:rPr>
              <a:t>SUBTANSI, KREATIVITAS DAN INOVASI</a:t>
            </a:r>
            <a:endParaRPr lang="id-ID" sz="4800" b="1" dirty="0">
              <a:solidFill>
                <a:prstClr val="white"/>
              </a:solidFill>
            </a:endParaRPr>
          </a:p>
        </p:txBody>
      </p:sp>
    </p:spTree>
    <p:extLst>
      <p:ext uri="{BB962C8B-B14F-4D97-AF65-F5344CB8AC3E}">
        <p14:creationId xmlns:p14="http://schemas.microsoft.com/office/powerpoint/2010/main" val="278585621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057401"/>
            <a:ext cx="3255963"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09800" y="685801"/>
            <a:ext cx="5334000" cy="584775"/>
          </a:xfrm>
          <a:prstGeom prst="rect">
            <a:avLst/>
          </a:prstGeom>
          <a:noFill/>
          <a:ln w="25400">
            <a:solidFill>
              <a:srgbClr val="FF0000"/>
            </a:solidFill>
          </a:ln>
        </p:spPr>
        <p:txBody>
          <a:bodyPr wrap="square" rtlCol="0">
            <a:spAutoFit/>
          </a:bodyPr>
          <a:lstStyle/>
          <a:p>
            <a:pPr algn="ctr"/>
            <a:r>
              <a:rPr lang="en-US" sz="3200" dirty="0" err="1">
                <a:solidFill>
                  <a:prstClr val="white"/>
                </a:solidFill>
              </a:rPr>
              <a:t>Permasalahan</a:t>
            </a:r>
            <a:r>
              <a:rPr lang="en-US" sz="3200" dirty="0">
                <a:solidFill>
                  <a:prstClr val="white"/>
                </a:solidFill>
              </a:rPr>
              <a:t> Program</a:t>
            </a:r>
          </a:p>
        </p:txBody>
      </p:sp>
      <p:sp>
        <p:nvSpPr>
          <p:cNvPr id="4" name="TextBox 3"/>
          <p:cNvSpPr txBox="1"/>
          <p:nvPr/>
        </p:nvSpPr>
        <p:spPr>
          <a:xfrm>
            <a:off x="4343400" y="1447801"/>
            <a:ext cx="6995160" cy="4154984"/>
          </a:xfrm>
          <a:prstGeom prst="rect">
            <a:avLst/>
          </a:prstGeom>
          <a:noFill/>
          <a:ln w="9525">
            <a:solidFill>
              <a:schemeClr val="tx1"/>
            </a:solidFill>
          </a:ln>
        </p:spPr>
        <p:txBody>
          <a:bodyPr wrap="square" rtlCol="0">
            <a:spAutoFit/>
          </a:bodyPr>
          <a:lstStyle/>
          <a:p>
            <a:pPr>
              <a:buFontTx/>
              <a:buChar char="-"/>
            </a:pPr>
            <a:r>
              <a:rPr lang="id-ID" sz="2400" noProof="1" smtClean="0">
                <a:solidFill>
                  <a:prstClr val="white"/>
                </a:solidFill>
                <a:effectLst>
                  <a:outerShdw blurRad="38100" dist="38100" dir="2700000" algn="tl">
                    <a:srgbClr val="000000">
                      <a:alpha val="43137"/>
                    </a:srgbClr>
                  </a:outerShdw>
                </a:effectLst>
                <a:latin typeface="Arial" pitchFamily="34" charset="0"/>
                <a:cs typeface="Arial" pitchFamily="34" charset="0"/>
              </a:rPr>
              <a:t>Proposal </a:t>
            </a:r>
            <a:r>
              <a:rPr lang="en-US" sz="2400" noProof="1">
                <a:solidFill>
                  <a:prstClr val="white"/>
                </a:solidFill>
                <a:effectLst>
                  <a:outerShdw blurRad="38100" dist="38100" dir="2700000" algn="tl">
                    <a:srgbClr val="000000">
                      <a:alpha val="43137"/>
                    </a:srgbClr>
                  </a:outerShdw>
                </a:effectLst>
                <a:latin typeface="Arial" pitchFamily="34" charset="0"/>
                <a:cs typeface="Arial" pitchFamily="34" charset="0"/>
              </a:rPr>
              <a:t>tidak sesuai </a:t>
            </a:r>
            <a:r>
              <a:rPr lang="id-ID" sz="2400" noProof="1">
                <a:solidFill>
                  <a:prstClr val="white"/>
                </a:solidFill>
                <a:effectLst>
                  <a:outerShdw blurRad="38100" dist="38100" dir="2700000" algn="tl">
                    <a:srgbClr val="000000">
                      <a:alpha val="43137"/>
                    </a:srgbClr>
                  </a:outerShdw>
                </a:effectLst>
                <a:latin typeface="Arial" pitchFamily="34" charset="0"/>
                <a:cs typeface="Arial" pitchFamily="34" charset="0"/>
              </a:rPr>
              <a:t>dengan Jenis </a:t>
            </a:r>
            <a:r>
              <a:rPr lang="en-US" sz="2400" noProof="1">
                <a:solidFill>
                  <a:prstClr val="white"/>
                </a:solidFill>
                <a:effectLst>
                  <a:outerShdw blurRad="38100" dist="38100" dir="2700000" algn="tl">
                    <a:srgbClr val="000000">
                      <a:alpha val="43137"/>
                    </a:srgbClr>
                  </a:outerShdw>
                </a:effectLst>
                <a:latin typeface="Arial" pitchFamily="34" charset="0"/>
                <a:cs typeface="Arial" pitchFamily="34" charset="0"/>
              </a:rPr>
              <a:t>P</a:t>
            </a:r>
            <a:r>
              <a:rPr lang="id-ID" sz="2400" noProof="1">
                <a:solidFill>
                  <a:prstClr val="white"/>
                </a:solidFill>
                <a:effectLst>
                  <a:outerShdw blurRad="38100" dist="38100" dir="2700000" algn="tl">
                    <a:srgbClr val="000000">
                      <a:alpha val="43137"/>
                    </a:srgbClr>
                  </a:outerShdw>
                </a:effectLst>
                <a:latin typeface="Arial" pitchFamily="34" charset="0"/>
                <a:cs typeface="Arial" pitchFamily="34" charset="0"/>
              </a:rPr>
              <a:t>rogram</a:t>
            </a:r>
            <a:endParaRPr lang="en-US" sz="2400" noProof="1">
              <a:solidFill>
                <a:prstClr val="white"/>
              </a:solidFill>
              <a:effectLst>
                <a:outerShdw blurRad="38100" dist="38100" dir="2700000" algn="tl">
                  <a:srgbClr val="000000">
                    <a:alpha val="43137"/>
                  </a:srgbClr>
                </a:outerShdw>
              </a:effectLst>
              <a:latin typeface="Arial" pitchFamily="34" charset="0"/>
              <a:cs typeface="Arial" pitchFamily="34" charset="0"/>
            </a:endParaRPr>
          </a:p>
          <a:p>
            <a:pPr>
              <a:buFontTx/>
              <a:buChar char="-"/>
            </a:pPr>
            <a:r>
              <a:rPr lang="en-US" sz="2400" noProof="1">
                <a:solidFill>
                  <a:prstClr val="white"/>
                </a:solidFill>
                <a:effectLst>
                  <a:outerShdw blurRad="38100" dist="38100" dir="2700000" algn="tl">
                    <a:srgbClr val="000000">
                      <a:alpha val="43137"/>
                    </a:srgbClr>
                  </a:outerShdw>
                </a:effectLst>
                <a:latin typeface="Arial" pitchFamily="34" charset="0"/>
                <a:cs typeface="Arial" pitchFamily="34" charset="0"/>
              </a:rPr>
              <a:t>PKMP variabel-variabel yang diteliti tidak ada</a:t>
            </a:r>
          </a:p>
          <a:p>
            <a:pPr>
              <a:buFontTx/>
              <a:buChar char="-"/>
            </a:pPr>
            <a:r>
              <a:rPr lang="en-US" sz="2400" noProof="1">
                <a:solidFill>
                  <a:prstClr val="white"/>
                </a:solidFill>
                <a:effectLst>
                  <a:outerShdw blurRad="38100" dist="38100" dir="2700000" algn="tl">
                    <a:srgbClr val="000000">
                      <a:alpha val="43137"/>
                    </a:srgbClr>
                  </a:outerShdw>
                </a:effectLst>
                <a:latin typeface="Arial" pitchFamily="34" charset="0"/>
                <a:cs typeface="Arial" pitchFamily="34" charset="0"/>
              </a:rPr>
              <a:t>PKMT gambaran Teknologi dan mitra tidak ada</a:t>
            </a:r>
          </a:p>
          <a:p>
            <a:pPr>
              <a:buFontTx/>
              <a:buChar char="-"/>
            </a:pPr>
            <a:r>
              <a:rPr lang="en-US" sz="2400" noProof="1">
                <a:solidFill>
                  <a:prstClr val="white"/>
                </a:solidFill>
                <a:effectLst>
                  <a:outerShdw blurRad="38100" dist="38100" dir="2700000" algn="tl">
                    <a:srgbClr val="000000">
                      <a:alpha val="43137"/>
                    </a:srgbClr>
                  </a:outerShdw>
                </a:effectLst>
                <a:latin typeface="Arial" pitchFamily="34" charset="0"/>
                <a:cs typeface="Arial" pitchFamily="34" charset="0"/>
              </a:rPr>
              <a:t>PKMM gambaran dari masyarakat sasaran tidak ada</a:t>
            </a:r>
          </a:p>
          <a:p>
            <a:pPr>
              <a:buFontTx/>
              <a:buChar char="-"/>
            </a:pPr>
            <a:r>
              <a:rPr lang="en-US" sz="2400" noProof="1">
                <a:solidFill>
                  <a:prstClr val="white"/>
                </a:solidFill>
                <a:effectLst>
                  <a:outerShdw blurRad="38100" dist="38100" dir="2700000" algn="tl">
                    <a:srgbClr val="000000">
                      <a:alpha val="43137"/>
                    </a:srgbClr>
                  </a:outerShdw>
                </a:effectLst>
                <a:latin typeface="Arial" pitchFamily="34" charset="0"/>
                <a:cs typeface="Arial" pitchFamily="34" charset="0"/>
              </a:rPr>
              <a:t>PKMKC nilai futuristik dari karya besar yang diusulkan masih belum nampak</a:t>
            </a:r>
          </a:p>
          <a:p>
            <a:pPr>
              <a:buFontTx/>
              <a:buChar char="-"/>
            </a:pPr>
            <a:r>
              <a:rPr lang="en-US" sz="2400" noProof="1">
                <a:solidFill>
                  <a:prstClr val="white"/>
                </a:solidFill>
                <a:effectLst>
                  <a:outerShdw blurRad="38100" dist="38100" dir="2700000" algn="tl">
                    <a:srgbClr val="000000">
                      <a:alpha val="43137"/>
                    </a:srgbClr>
                  </a:outerShdw>
                </a:effectLst>
                <a:latin typeface="Arial" pitchFamily="34" charset="0"/>
                <a:cs typeface="Arial" pitchFamily="34" charset="0"/>
              </a:rPr>
              <a:t>PKMK muatan kompetensi kelayakan </a:t>
            </a:r>
            <a:r>
              <a:rPr lang="id-ID" sz="2400" noProof="1" smtClean="0">
                <a:solidFill>
                  <a:prstClr val="white"/>
                </a:solidFill>
                <a:effectLst>
                  <a:outerShdw blurRad="38100" dist="38100" dir="2700000" algn="tl">
                    <a:srgbClr val="000000">
                      <a:alpha val="43137"/>
                    </a:srgbClr>
                  </a:outerShdw>
                </a:effectLst>
                <a:latin typeface="Arial" pitchFamily="34" charset="0"/>
                <a:cs typeface="Arial" pitchFamily="34" charset="0"/>
              </a:rPr>
              <a:t>terhadap </a:t>
            </a:r>
            <a:r>
              <a:rPr lang="en-US" sz="2400" noProof="1" smtClean="0">
                <a:solidFill>
                  <a:prstClr val="white"/>
                </a:solidFill>
                <a:effectLst>
                  <a:outerShdw blurRad="38100" dist="38100" dir="2700000" algn="tl">
                    <a:srgbClr val="000000">
                      <a:alpha val="43137"/>
                    </a:srgbClr>
                  </a:outerShdw>
                </a:effectLst>
                <a:latin typeface="Arial" pitchFamily="34" charset="0"/>
                <a:cs typeface="Arial" pitchFamily="34" charset="0"/>
              </a:rPr>
              <a:t>program </a:t>
            </a:r>
            <a:r>
              <a:rPr lang="en-US" sz="2400" noProof="1">
                <a:solidFill>
                  <a:prstClr val="white"/>
                </a:solidFill>
                <a:effectLst>
                  <a:outerShdw blurRad="38100" dist="38100" dir="2700000" algn="tl">
                    <a:srgbClr val="000000">
                      <a:alpha val="43137"/>
                    </a:srgbClr>
                  </a:outerShdw>
                </a:effectLst>
                <a:latin typeface="Arial" pitchFamily="34" charset="0"/>
                <a:cs typeface="Arial" pitchFamily="34" charset="0"/>
              </a:rPr>
              <a:t>belum </a:t>
            </a:r>
            <a:r>
              <a:rPr lang="en-US" sz="2400" noProof="1" smtClean="0">
                <a:solidFill>
                  <a:prstClr val="white"/>
                </a:solidFill>
                <a:effectLst>
                  <a:outerShdw blurRad="38100" dist="38100" dir="2700000" algn="tl">
                    <a:srgbClr val="000000">
                      <a:alpha val="43137"/>
                    </a:srgbClr>
                  </a:outerShdw>
                </a:effectLst>
                <a:latin typeface="Arial" pitchFamily="34" charset="0"/>
                <a:cs typeface="Arial" pitchFamily="34" charset="0"/>
              </a:rPr>
              <a:t>ada</a:t>
            </a:r>
            <a:r>
              <a:rPr lang="id-ID" sz="2400" noProof="1" smtClean="0">
                <a:solidFill>
                  <a:prstClr val="white"/>
                </a:solidFill>
                <a:effectLst>
                  <a:outerShdw blurRad="38100" dist="38100" dir="2700000" algn="tl">
                    <a:srgbClr val="000000">
                      <a:alpha val="43137"/>
                    </a:srgbClr>
                  </a:outerShdw>
                </a:effectLst>
                <a:latin typeface="Arial" pitchFamily="34" charset="0"/>
                <a:cs typeface="Arial" pitchFamily="34" charset="0"/>
              </a:rPr>
              <a:t> atau nampak.</a:t>
            </a:r>
            <a:endParaRPr lang="en-US" sz="2400" noProof="1">
              <a:solidFill>
                <a:prstClr val="white"/>
              </a:solidFill>
              <a:effectLst>
                <a:outerShdw blurRad="38100" dist="38100" dir="2700000" algn="tl">
                  <a:srgbClr val="000000">
                    <a:alpha val="43137"/>
                  </a:srgbClr>
                </a:outerShdw>
              </a:effectLst>
              <a:latin typeface="Arial" pitchFamily="34" charset="0"/>
              <a:cs typeface="Arial" pitchFamily="34" charset="0"/>
            </a:endParaRPr>
          </a:p>
          <a:p>
            <a:pPr>
              <a:buFontTx/>
              <a:buChar char="-"/>
            </a:pPr>
            <a:r>
              <a:rPr lang="id-ID" sz="2400" noProof="1" smtClean="0">
                <a:solidFill>
                  <a:prstClr val="white"/>
                </a:solidFill>
                <a:effectLst>
                  <a:outerShdw blurRad="38100" dist="38100" dir="2700000" algn="tl">
                    <a:srgbClr val="000000">
                      <a:alpha val="43137"/>
                    </a:srgbClr>
                  </a:outerShdw>
                </a:effectLst>
                <a:latin typeface="Arial" pitchFamily="34" charset="0"/>
                <a:cs typeface="Arial" pitchFamily="34" charset="0"/>
              </a:rPr>
              <a:t>PKMGT : </a:t>
            </a:r>
            <a:r>
              <a:rPr lang="en-US" sz="2400" noProof="1" smtClean="0">
                <a:solidFill>
                  <a:prstClr val="white"/>
                </a:solidFill>
                <a:effectLst>
                  <a:outerShdw blurRad="38100" dist="38100" dir="2700000" algn="tl">
                    <a:srgbClr val="000000">
                      <a:alpha val="43137"/>
                    </a:srgbClr>
                  </a:outerShdw>
                </a:effectLst>
                <a:latin typeface="Arial" pitchFamily="34" charset="0"/>
                <a:cs typeface="Arial" pitchFamily="34" charset="0"/>
              </a:rPr>
              <a:t>Gagasan </a:t>
            </a:r>
            <a:r>
              <a:rPr lang="en-US" sz="2400" noProof="1">
                <a:solidFill>
                  <a:prstClr val="white"/>
                </a:solidFill>
                <a:effectLst>
                  <a:outerShdw blurRad="38100" dist="38100" dir="2700000" algn="tl">
                    <a:srgbClr val="000000">
                      <a:alpha val="43137"/>
                    </a:srgbClr>
                  </a:outerShdw>
                </a:effectLst>
                <a:latin typeface="Arial" pitchFamily="34" charset="0"/>
                <a:cs typeface="Arial" pitchFamily="34" charset="0"/>
              </a:rPr>
              <a:t>yang bernilai besar masih belum muncul</a:t>
            </a:r>
            <a:endParaRPr lang="id-ID" sz="2400" noProof="1">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20224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438400" y="304800"/>
            <a:ext cx="3962400" cy="1143000"/>
          </a:xfrm>
          <a:blipFill dpi="0" rotWithShape="1">
            <a:blip r:embed="rId3"/>
            <a:srcRect/>
            <a:tile tx="0" ty="0" sx="100000" sy="100000" flip="none" algn="tl"/>
          </a:blipFill>
        </p:spPr>
        <p:txBody>
          <a:bodyPr/>
          <a:lstStyle/>
          <a:p>
            <a:pPr eaLnBrk="1" hangingPunct="1"/>
            <a:r>
              <a:rPr lang="en-US" sz="4800" b="1" dirty="0" err="1">
                <a:solidFill>
                  <a:schemeClr val="bg1"/>
                </a:solidFill>
              </a:rPr>
              <a:t>Cerdas</a:t>
            </a:r>
            <a:r>
              <a:rPr lang="en-US" sz="4800" b="1" dirty="0">
                <a:solidFill>
                  <a:schemeClr val="bg1"/>
                </a:solidFill>
              </a:rPr>
              <a:t>??</a:t>
            </a:r>
            <a:endParaRPr lang="id-ID" sz="4800" b="1" dirty="0">
              <a:solidFill>
                <a:schemeClr val="bg1"/>
              </a:solidFill>
            </a:endParaRPr>
          </a:p>
        </p:txBody>
      </p:sp>
      <p:sp>
        <p:nvSpPr>
          <p:cNvPr id="2055" name="Rectangle 3"/>
          <p:cNvSpPr>
            <a:spLocks noGrp="1" noChangeArrowheads="1"/>
          </p:cNvSpPr>
          <p:nvPr>
            <p:ph type="body" sz="half" idx="1"/>
          </p:nvPr>
        </p:nvSpPr>
        <p:spPr>
          <a:xfrm>
            <a:off x="1981201" y="1600201"/>
            <a:ext cx="8291513" cy="2333625"/>
          </a:xfrm>
        </p:spPr>
        <p:txBody>
          <a:bodyPr>
            <a:normAutofit/>
          </a:bodyPr>
          <a:lstStyle/>
          <a:p>
            <a:pPr marL="420624" indent="-384048">
              <a:buFont typeface="Wingdings 2"/>
              <a:buChar char=""/>
              <a:defRPr/>
            </a:pPr>
            <a:r>
              <a:rPr lang="en-US" sz="3200" dirty="0" err="1" smtClean="0">
                <a:latin typeface="Berlin Sans FB" panose="020E0602020502020306" pitchFamily="34" charset="0"/>
              </a:rPr>
              <a:t>Suatu</a:t>
            </a:r>
            <a:r>
              <a:rPr lang="en-US" sz="3200" dirty="0" smtClean="0">
                <a:latin typeface="Berlin Sans FB" panose="020E0602020502020306" pitchFamily="34" charset="0"/>
              </a:rPr>
              <a:t> </a:t>
            </a:r>
            <a:r>
              <a:rPr lang="en-US" sz="3200" dirty="0" err="1" smtClean="0">
                <a:latin typeface="Berlin Sans FB" panose="020E0602020502020306" pitchFamily="34" charset="0"/>
              </a:rPr>
              <a:t>Kemampuan</a:t>
            </a:r>
            <a:r>
              <a:rPr lang="en-US" sz="3200" dirty="0" smtClean="0">
                <a:latin typeface="Berlin Sans FB" panose="020E0602020502020306" pitchFamily="34" charset="0"/>
              </a:rPr>
              <a:t> yang </a:t>
            </a:r>
            <a:r>
              <a:rPr lang="en-US" sz="3200" dirty="0" err="1" smtClean="0">
                <a:latin typeface="Berlin Sans FB" panose="020E0602020502020306" pitchFamily="34" charset="0"/>
              </a:rPr>
              <a:t>terkait</a:t>
            </a:r>
            <a:r>
              <a:rPr lang="en-US" sz="3200" dirty="0" smtClean="0">
                <a:latin typeface="Berlin Sans FB" panose="020E0602020502020306" pitchFamily="34" charset="0"/>
              </a:rPr>
              <a:t> </a:t>
            </a:r>
            <a:r>
              <a:rPr lang="en-US" sz="3200" dirty="0" err="1" smtClean="0">
                <a:latin typeface="Berlin Sans FB" panose="020E0602020502020306" pitchFamily="34" charset="0"/>
              </a:rPr>
              <a:t>dengan</a:t>
            </a:r>
            <a:r>
              <a:rPr lang="en-US" sz="3200" dirty="0" smtClean="0">
                <a:latin typeface="Berlin Sans FB" panose="020E0602020502020306" pitchFamily="34" charset="0"/>
              </a:rPr>
              <a:t> </a:t>
            </a:r>
            <a:r>
              <a:rPr lang="en-US" sz="3200" dirty="0" err="1" smtClean="0">
                <a:latin typeface="Berlin Sans FB" panose="020E0602020502020306" pitchFamily="34" charset="0"/>
              </a:rPr>
              <a:t>cara</a:t>
            </a:r>
            <a:r>
              <a:rPr lang="en-US" sz="3200" dirty="0" smtClean="0">
                <a:latin typeface="Berlin Sans FB" panose="020E0602020502020306" pitchFamily="34" charset="0"/>
              </a:rPr>
              <a:t> </a:t>
            </a:r>
            <a:r>
              <a:rPr lang="en-US" sz="3200" dirty="0" err="1" smtClean="0">
                <a:latin typeface="Berlin Sans FB" panose="020E0602020502020306" pitchFamily="34" charset="0"/>
              </a:rPr>
              <a:t>berfikir</a:t>
            </a:r>
            <a:r>
              <a:rPr lang="en-US" sz="3200" dirty="0" smtClean="0">
                <a:latin typeface="Berlin Sans FB" panose="020E0602020502020306" pitchFamily="34" charset="0"/>
              </a:rPr>
              <a:t> yang </a:t>
            </a:r>
            <a:r>
              <a:rPr lang="en-US" sz="3200" dirty="0" err="1" smtClean="0">
                <a:latin typeface="Berlin Sans FB" panose="020E0602020502020306" pitchFamily="34" charset="0"/>
              </a:rPr>
              <a:t>konvergen</a:t>
            </a:r>
            <a:endParaRPr lang="en-US" sz="3200" dirty="0" smtClean="0">
              <a:latin typeface="Berlin Sans FB" panose="020E0602020502020306" pitchFamily="34" charset="0"/>
            </a:endParaRPr>
          </a:p>
          <a:p>
            <a:pPr marL="420624" indent="-384048">
              <a:buFont typeface="Wingdings 2"/>
              <a:buChar char=""/>
              <a:defRPr/>
            </a:pPr>
            <a:r>
              <a:rPr lang="en-US" sz="3200" dirty="0" err="1" smtClean="0">
                <a:latin typeface="Berlin Sans FB" panose="020E0602020502020306" pitchFamily="34" charset="0"/>
              </a:rPr>
              <a:t>Mampu</a:t>
            </a:r>
            <a:r>
              <a:rPr lang="en-US" sz="3200" dirty="0" smtClean="0">
                <a:latin typeface="Berlin Sans FB" panose="020E0602020502020306" pitchFamily="34" charset="0"/>
              </a:rPr>
              <a:t> </a:t>
            </a:r>
            <a:r>
              <a:rPr lang="en-US" sz="3200" dirty="0" err="1" smtClean="0">
                <a:latin typeface="Berlin Sans FB" panose="020E0602020502020306" pitchFamily="34" charset="0"/>
              </a:rPr>
              <a:t>memberikan</a:t>
            </a:r>
            <a:r>
              <a:rPr lang="en-US" sz="3200" dirty="0" smtClean="0">
                <a:latin typeface="Berlin Sans FB" panose="020E0602020502020306" pitchFamily="34" charset="0"/>
              </a:rPr>
              <a:t> </a:t>
            </a:r>
            <a:r>
              <a:rPr lang="en-US" sz="3200" dirty="0" err="1" smtClean="0">
                <a:latin typeface="Berlin Sans FB" panose="020E0602020502020306" pitchFamily="34" charset="0"/>
              </a:rPr>
              <a:t>jawaban</a:t>
            </a:r>
            <a:r>
              <a:rPr lang="en-US" sz="3200" dirty="0" smtClean="0">
                <a:latin typeface="Berlin Sans FB" panose="020E0602020502020306" pitchFamily="34" charset="0"/>
              </a:rPr>
              <a:t> yang </a:t>
            </a:r>
            <a:r>
              <a:rPr lang="en-US" sz="3200" dirty="0" err="1" smtClean="0">
                <a:latin typeface="Berlin Sans FB" panose="020E0602020502020306" pitchFamily="34" charset="0"/>
              </a:rPr>
              <a:t>tepat</a:t>
            </a:r>
            <a:r>
              <a:rPr lang="en-US" sz="3200" dirty="0" smtClean="0">
                <a:latin typeface="Berlin Sans FB" panose="020E0602020502020306" pitchFamily="34" charset="0"/>
              </a:rPr>
              <a:t> </a:t>
            </a:r>
            <a:r>
              <a:rPr lang="en-US" sz="3200" dirty="0" err="1" smtClean="0">
                <a:latin typeface="Berlin Sans FB" panose="020E0602020502020306" pitchFamily="34" charset="0"/>
              </a:rPr>
              <a:t>dalam</a:t>
            </a:r>
            <a:r>
              <a:rPr lang="en-US" sz="3200" dirty="0" smtClean="0">
                <a:latin typeface="Berlin Sans FB" panose="020E0602020502020306" pitchFamily="34" charset="0"/>
              </a:rPr>
              <a:t> </a:t>
            </a:r>
            <a:r>
              <a:rPr lang="en-US" sz="3200" dirty="0" err="1" smtClean="0">
                <a:latin typeface="Berlin Sans FB" panose="020E0602020502020306" pitchFamily="34" charset="0"/>
              </a:rPr>
              <a:t>suatu</a:t>
            </a:r>
            <a:r>
              <a:rPr lang="en-US" sz="3200" dirty="0" smtClean="0">
                <a:latin typeface="Berlin Sans FB" panose="020E0602020502020306" pitchFamily="34" charset="0"/>
              </a:rPr>
              <a:t> </a:t>
            </a:r>
            <a:r>
              <a:rPr lang="en-US" sz="3200" dirty="0" err="1" smtClean="0">
                <a:latin typeface="Berlin Sans FB" panose="020E0602020502020306" pitchFamily="34" charset="0"/>
              </a:rPr>
              <a:t>permasalahan</a:t>
            </a:r>
            <a:r>
              <a:rPr lang="en-US" sz="3200" dirty="0" smtClean="0">
                <a:latin typeface="Berlin Sans FB" panose="020E0602020502020306" pitchFamily="34" charset="0"/>
              </a:rPr>
              <a:t>/</a:t>
            </a:r>
            <a:r>
              <a:rPr lang="en-US" sz="3200" dirty="0" err="1" smtClean="0">
                <a:latin typeface="Berlin Sans FB" panose="020E0602020502020306" pitchFamily="34" charset="0"/>
              </a:rPr>
              <a:t>persoalan</a:t>
            </a:r>
            <a:endParaRPr lang="id-ID" sz="3200" dirty="0" smtClean="0">
              <a:latin typeface="Berlin Sans FB" panose="020E0602020502020306" pitchFamily="34" charset="0"/>
            </a:endParaRPr>
          </a:p>
        </p:txBody>
      </p:sp>
      <p:graphicFrame>
        <p:nvGraphicFramePr>
          <p:cNvPr id="198660" name="Object 2"/>
          <p:cNvGraphicFramePr>
            <a:graphicFrameLocks noGrp="1" noChangeAspect="1"/>
          </p:cNvGraphicFramePr>
          <p:nvPr>
            <p:ph type="clipArt" sz="half" idx="2"/>
          </p:nvPr>
        </p:nvGraphicFramePr>
        <p:xfrm>
          <a:off x="2351089" y="4149725"/>
          <a:ext cx="6911975" cy="2120900"/>
        </p:xfrm>
        <a:graphic>
          <a:graphicData uri="http://schemas.openxmlformats.org/presentationml/2006/ole">
            <mc:AlternateContent xmlns:mc="http://schemas.openxmlformats.org/markup-compatibility/2006">
              <mc:Choice xmlns:v="urn:schemas-microsoft-com:vml" Requires="v">
                <p:oleObj spid="_x0000_s1029" name="Clip" r:id="rId4" imgW="2234794" imgH="686714" progId="MS_ClipArt_Gallery.2">
                  <p:embed/>
                </p:oleObj>
              </mc:Choice>
              <mc:Fallback>
                <p:oleObj name="Clip" r:id="rId4" imgW="2234794" imgH="686714"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089" y="4149725"/>
                        <a:ext cx="6911975" cy="212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0520B5-F1C6-4A74-A078-80A4483D67B6}" type="slidenum">
              <a:rPr lang="id-ID">
                <a:solidFill>
                  <a:srgbClr val="AFADA5"/>
                </a:solidFill>
              </a:rPr>
              <a:pPr eaLnBrk="1" hangingPunct="1"/>
              <a:t>3</a:t>
            </a:fld>
            <a:endParaRPr lang="id-ID">
              <a:solidFill>
                <a:srgbClr val="AFADA5"/>
              </a:solidFill>
            </a:endParaRPr>
          </a:p>
        </p:txBody>
      </p:sp>
    </p:spTree>
    <p:extLst>
      <p:ext uri="{BB962C8B-B14F-4D97-AF65-F5344CB8AC3E}">
        <p14:creationId xmlns:p14="http://schemas.microsoft.com/office/powerpoint/2010/main" val="3070610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98660"/>
                                        </p:tgtEl>
                                        <p:attrNameLst>
                                          <p:attrName>style.visibility</p:attrName>
                                        </p:attrNameLst>
                                      </p:cBhvr>
                                      <p:to>
                                        <p:strVal val="visible"/>
                                      </p:to>
                                    </p:set>
                                    <p:anim calcmode="lin" valueType="num">
                                      <p:cBhvr additive="base">
                                        <p:cTn id="7" dur="500" fill="hold"/>
                                        <p:tgtEl>
                                          <p:spTgt spid="198660"/>
                                        </p:tgtEl>
                                        <p:attrNameLst>
                                          <p:attrName>ppt_x</p:attrName>
                                        </p:attrNameLst>
                                      </p:cBhvr>
                                      <p:tavLst>
                                        <p:tav tm="0">
                                          <p:val>
                                            <p:strVal val="0-#ppt_w/2"/>
                                          </p:val>
                                        </p:tav>
                                        <p:tav tm="100000">
                                          <p:val>
                                            <p:strVal val="#ppt_x"/>
                                          </p:val>
                                        </p:tav>
                                      </p:tavLst>
                                    </p:anim>
                                    <p:anim calcmode="lin" valueType="num">
                                      <p:cBhvr additive="base">
                                        <p:cTn id="8" dur="500" fill="hold"/>
                                        <p:tgtEl>
                                          <p:spTgt spid="198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14401"/>
            <a:ext cx="7733778" cy="584775"/>
          </a:xfrm>
          <a:prstGeom prst="rect">
            <a:avLst/>
          </a:prstGeom>
          <a:noFill/>
          <a:ln w="25400">
            <a:solidFill>
              <a:srgbClr val="FF0000"/>
            </a:solidFill>
          </a:ln>
        </p:spPr>
        <p:txBody>
          <a:bodyPr wrap="square" rtlCol="0">
            <a:spAutoFit/>
          </a:bodyPr>
          <a:lstStyle/>
          <a:p>
            <a:r>
              <a:rPr lang="en-US" sz="3200" dirty="0" err="1">
                <a:solidFill>
                  <a:prstClr val="white"/>
                </a:solidFill>
              </a:rPr>
              <a:t>Permasalahan</a:t>
            </a:r>
            <a:r>
              <a:rPr lang="en-US" sz="3200" dirty="0">
                <a:solidFill>
                  <a:prstClr val="white"/>
                </a:solidFill>
              </a:rPr>
              <a:t> </a:t>
            </a:r>
            <a:r>
              <a:rPr lang="en-US" sz="3200" dirty="0" err="1" smtClean="0">
                <a:solidFill>
                  <a:prstClr val="white"/>
                </a:solidFill>
              </a:rPr>
              <a:t>Kreativitas</a:t>
            </a:r>
            <a:r>
              <a:rPr lang="id-ID" sz="3200" dirty="0" smtClean="0">
                <a:solidFill>
                  <a:prstClr val="white"/>
                </a:solidFill>
              </a:rPr>
              <a:t> dan Inovasi</a:t>
            </a:r>
            <a:endParaRPr lang="en-US" sz="3200" dirty="0">
              <a:solidFill>
                <a:prstClr val="white"/>
              </a:solidFill>
            </a:endParaRPr>
          </a:p>
        </p:txBody>
      </p:sp>
      <p:sp>
        <p:nvSpPr>
          <p:cNvPr id="3" name="TextBox 2"/>
          <p:cNvSpPr txBox="1"/>
          <p:nvPr/>
        </p:nvSpPr>
        <p:spPr>
          <a:xfrm>
            <a:off x="4419600" y="1778001"/>
            <a:ext cx="5105400" cy="3108543"/>
          </a:xfrm>
          <a:prstGeom prst="rect">
            <a:avLst/>
          </a:prstGeom>
          <a:noFill/>
          <a:ln w="9525">
            <a:solidFill>
              <a:schemeClr val="tx1"/>
            </a:solidFill>
          </a:ln>
        </p:spPr>
        <p:txBody>
          <a:bodyPr wrap="square" rtlCol="0">
            <a:spAutoFit/>
          </a:bodyPr>
          <a:lstStyle/>
          <a:p>
            <a:pPr marL="285750" indent="-285750">
              <a:buFontTx/>
              <a:buChar char="-"/>
            </a:pPr>
            <a:r>
              <a:rPr lang="en-US" sz="2800" dirty="0" err="1">
                <a:solidFill>
                  <a:prstClr val="white"/>
                </a:solidFill>
              </a:rPr>
              <a:t>Topik</a:t>
            </a:r>
            <a:r>
              <a:rPr lang="en-US" sz="2800" dirty="0">
                <a:solidFill>
                  <a:prstClr val="white"/>
                </a:solidFill>
              </a:rPr>
              <a:t> </a:t>
            </a:r>
            <a:r>
              <a:rPr lang="en-US" sz="2800" dirty="0" err="1">
                <a:solidFill>
                  <a:prstClr val="white"/>
                </a:solidFill>
              </a:rPr>
              <a:t>berulang</a:t>
            </a:r>
            <a:endParaRPr lang="en-US" sz="2800" dirty="0">
              <a:solidFill>
                <a:prstClr val="white"/>
              </a:solidFill>
            </a:endParaRPr>
          </a:p>
          <a:p>
            <a:pPr marL="285750" indent="-285750">
              <a:buFontTx/>
              <a:buChar char="-"/>
            </a:pPr>
            <a:r>
              <a:rPr lang="en-US" sz="2800" dirty="0" err="1">
                <a:solidFill>
                  <a:prstClr val="white"/>
                </a:solidFill>
              </a:rPr>
              <a:t>Topik</a:t>
            </a:r>
            <a:r>
              <a:rPr lang="en-US" sz="2800" dirty="0">
                <a:solidFill>
                  <a:prstClr val="white"/>
                </a:solidFill>
              </a:rPr>
              <a:t> </a:t>
            </a:r>
            <a:r>
              <a:rPr lang="en-US" sz="2800" dirty="0" err="1">
                <a:solidFill>
                  <a:prstClr val="white"/>
                </a:solidFill>
              </a:rPr>
              <a:t>sudah</a:t>
            </a:r>
            <a:r>
              <a:rPr lang="en-US" sz="2800" dirty="0">
                <a:solidFill>
                  <a:prstClr val="white"/>
                </a:solidFill>
              </a:rPr>
              <a:t> </a:t>
            </a:r>
            <a:r>
              <a:rPr lang="en-US" sz="2800" dirty="0" err="1">
                <a:solidFill>
                  <a:prstClr val="white"/>
                </a:solidFill>
              </a:rPr>
              <a:t>sangat</a:t>
            </a:r>
            <a:r>
              <a:rPr lang="en-US" sz="2800" dirty="0">
                <a:solidFill>
                  <a:prstClr val="white"/>
                </a:solidFill>
              </a:rPr>
              <a:t> </a:t>
            </a:r>
            <a:r>
              <a:rPr lang="en-US" sz="2800" dirty="0" err="1">
                <a:solidFill>
                  <a:prstClr val="white"/>
                </a:solidFill>
              </a:rPr>
              <a:t>umum</a:t>
            </a:r>
            <a:r>
              <a:rPr lang="en-US" sz="2800" dirty="0">
                <a:solidFill>
                  <a:prstClr val="white"/>
                </a:solidFill>
              </a:rPr>
              <a:t>, </a:t>
            </a:r>
            <a:r>
              <a:rPr lang="en-US" sz="2800" dirty="0" err="1">
                <a:solidFill>
                  <a:prstClr val="white"/>
                </a:solidFill>
              </a:rPr>
              <a:t>khususnya</a:t>
            </a:r>
            <a:r>
              <a:rPr lang="en-US" sz="2800" dirty="0">
                <a:solidFill>
                  <a:prstClr val="white"/>
                </a:solidFill>
              </a:rPr>
              <a:t> </a:t>
            </a:r>
            <a:r>
              <a:rPr lang="en-US" sz="2800" dirty="0" err="1">
                <a:solidFill>
                  <a:prstClr val="white"/>
                </a:solidFill>
              </a:rPr>
              <a:t>untuk</a:t>
            </a:r>
            <a:r>
              <a:rPr lang="en-US" sz="2800" dirty="0">
                <a:solidFill>
                  <a:prstClr val="white"/>
                </a:solidFill>
              </a:rPr>
              <a:t> PT </a:t>
            </a:r>
            <a:r>
              <a:rPr lang="en-US" sz="2800" dirty="0" err="1">
                <a:solidFill>
                  <a:prstClr val="white"/>
                </a:solidFill>
              </a:rPr>
              <a:t>Besar</a:t>
            </a:r>
            <a:r>
              <a:rPr lang="en-US" sz="2800" dirty="0">
                <a:solidFill>
                  <a:prstClr val="white"/>
                </a:solidFill>
              </a:rPr>
              <a:t> yang </a:t>
            </a:r>
            <a:r>
              <a:rPr lang="en-US" sz="2800" dirty="0" err="1">
                <a:solidFill>
                  <a:prstClr val="white"/>
                </a:solidFill>
              </a:rPr>
              <a:t>berdomisili</a:t>
            </a:r>
            <a:r>
              <a:rPr lang="en-US" sz="2800" dirty="0">
                <a:solidFill>
                  <a:prstClr val="white"/>
                </a:solidFill>
              </a:rPr>
              <a:t> di </a:t>
            </a:r>
            <a:r>
              <a:rPr lang="en-US" sz="2800" dirty="0" err="1">
                <a:solidFill>
                  <a:prstClr val="white"/>
                </a:solidFill>
              </a:rPr>
              <a:t>Jawa</a:t>
            </a:r>
            <a:endParaRPr lang="en-US" sz="2800" dirty="0">
              <a:solidFill>
                <a:prstClr val="white"/>
              </a:solidFill>
            </a:endParaRPr>
          </a:p>
          <a:p>
            <a:pPr marL="285750" indent="-285750">
              <a:buFontTx/>
              <a:buChar char="-"/>
            </a:pPr>
            <a:r>
              <a:rPr lang="en-US" sz="2800" b="1" u="sng" dirty="0" err="1">
                <a:solidFill>
                  <a:prstClr val="white"/>
                </a:solidFill>
              </a:rPr>
              <a:t>Solusi</a:t>
            </a:r>
            <a:r>
              <a:rPr lang="en-US" sz="2800" dirty="0">
                <a:solidFill>
                  <a:prstClr val="white"/>
                </a:solidFill>
              </a:rPr>
              <a:t> : </a:t>
            </a:r>
            <a:r>
              <a:rPr lang="en-US" sz="2800" dirty="0" err="1">
                <a:solidFill>
                  <a:prstClr val="white"/>
                </a:solidFill>
              </a:rPr>
              <a:t>harus</a:t>
            </a:r>
            <a:r>
              <a:rPr lang="en-US" sz="2800" dirty="0">
                <a:solidFill>
                  <a:prstClr val="white"/>
                </a:solidFill>
              </a:rPr>
              <a:t> </a:t>
            </a:r>
            <a:r>
              <a:rPr lang="en-US" sz="2800" dirty="0" err="1">
                <a:solidFill>
                  <a:prstClr val="white"/>
                </a:solidFill>
              </a:rPr>
              <a:t>mempunyai</a:t>
            </a:r>
            <a:r>
              <a:rPr lang="en-US" sz="2800" dirty="0">
                <a:solidFill>
                  <a:prstClr val="white"/>
                </a:solidFill>
              </a:rPr>
              <a:t> </a:t>
            </a:r>
            <a:r>
              <a:rPr lang="en-US" sz="2800" dirty="0" err="1">
                <a:solidFill>
                  <a:prstClr val="white"/>
                </a:solidFill>
              </a:rPr>
              <a:t>daftar</a:t>
            </a:r>
            <a:r>
              <a:rPr lang="en-US" sz="2800" dirty="0">
                <a:solidFill>
                  <a:prstClr val="white"/>
                </a:solidFill>
              </a:rPr>
              <a:t> </a:t>
            </a:r>
            <a:r>
              <a:rPr lang="en-US" sz="2800" dirty="0" err="1">
                <a:solidFill>
                  <a:prstClr val="white"/>
                </a:solidFill>
              </a:rPr>
              <a:t>judul-judul</a:t>
            </a:r>
            <a:r>
              <a:rPr lang="en-US" sz="2800" dirty="0">
                <a:solidFill>
                  <a:prstClr val="white"/>
                </a:solidFill>
              </a:rPr>
              <a:t> </a:t>
            </a:r>
            <a:r>
              <a:rPr lang="en-US" sz="2800" dirty="0" err="1">
                <a:solidFill>
                  <a:prstClr val="white"/>
                </a:solidFill>
              </a:rPr>
              <a:t>usulan</a:t>
            </a:r>
            <a:r>
              <a:rPr lang="en-US" sz="2800" dirty="0">
                <a:solidFill>
                  <a:prstClr val="white"/>
                </a:solidFill>
              </a:rPr>
              <a:t> PKM yang </a:t>
            </a:r>
            <a:r>
              <a:rPr lang="en-US" sz="2800" dirty="0" err="1">
                <a:solidFill>
                  <a:prstClr val="white"/>
                </a:solidFill>
              </a:rPr>
              <a:t>didanai</a:t>
            </a:r>
            <a:r>
              <a:rPr lang="en-US" sz="2800" dirty="0">
                <a:solidFill>
                  <a:prstClr val="white"/>
                </a:solidFill>
              </a:rPr>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752601"/>
            <a:ext cx="3255963"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957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91232" y="764373"/>
            <a:ext cx="8610600" cy="1293028"/>
          </a:xfrm>
        </p:spPr>
        <p:txBody>
          <a:bodyPr/>
          <a:lstStyle/>
          <a:p>
            <a:pPr algn="l" eaLnBrk="1" hangingPunct="1"/>
            <a:r>
              <a:rPr lang="en-US" b="1" u="sng" dirty="0" smtClean="0"/>
              <a:t>CONTOH</a:t>
            </a:r>
          </a:p>
        </p:txBody>
      </p:sp>
      <p:sp>
        <p:nvSpPr>
          <p:cNvPr id="13315" name="Rectangle 3"/>
          <p:cNvSpPr>
            <a:spLocks noGrp="1" noChangeArrowheads="1"/>
          </p:cNvSpPr>
          <p:nvPr>
            <p:ph type="body" idx="1"/>
          </p:nvPr>
        </p:nvSpPr>
        <p:spPr/>
        <p:txBody>
          <a:bodyPr/>
          <a:lstStyle/>
          <a:p>
            <a:pPr eaLnBrk="1" hangingPunct="1">
              <a:buFontTx/>
              <a:buNone/>
            </a:pPr>
            <a:r>
              <a:rPr lang="en-US" b="1" u="sng" dirty="0" smtClean="0"/>
              <a:t>TOPIK YANG SEDANG MENGHANGAT</a:t>
            </a:r>
          </a:p>
          <a:p>
            <a:pPr eaLnBrk="1" hangingPunct="1">
              <a:buFontTx/>
              <a:buNone/>
            </a:pPr>
            <a:endParaRPr lang="en-US" b="1" u="sng" dirty="0" smtClean="0"/>
          </a:p>
          <a:p>
            <a:pPr eaLnBrk="1" hangingPunct="1">
              <a:buFontTx/>
              <a:buNone/>
            </a:pPr>
            <a:r>
              <a:rPr lang="en-US" b="1" dirty="0" smtClean="0"/>
              <a:t>PILIHAN MANA YANG LEBIH BAIK</a:t>
            </a:r>
          </a:p>
          <a:p>
            <a:pPr eaLnBrk="1" hangingPunct="1">
              <a:buFontTx/>
              <a:buNone/>
            </a:pPr>
            <a:endParaRPr lang="en-US" b="1" dirty="0" smtClean="0"/>
          </a:p>
          <a:p>
            <a:pPr eaLnBrk="1" hangingPunct="1">
              <a:buFontTx/>
              <a:buNone/>
            </a:pPr>
            <a:r>
              <a:rPr lang="en-US" b="1" dirty="0" smtClean="0"/>
              <a:t>MENGURANGI SUBSIDI BBM</a:t>
            </a:r>
            <a:r>
              <a:rPr lang="id-ID" b="1" dirty="0" smtClean="0"/>
              <a:t> </a:t>
            </a:r>
            <a:r>
              <a:rPr lang="en-US" b="1" dirty="0" smtClean="0"/>
              <a:t>ATAUKAH</a:t>
            </a:r>
            <a:r>
              <a:rPr lang="id-ID" b="1" dirty="0"/>
              <a:t> </a:t>
            </a:r>
            <a:r>
              <a:rPr lang="en-US" b="1" dirty="0" smtClean="0"/>
              <a:t>MENAIKKAN HARGA BBM</a:t>
            </a:r>
          </a:p>
        </p:txBody>
      </p:sp>
    </p:spTree>
    <p:extLst>
      <p:ext uri="{BB962C8B-B14F-4D97-AF65-F5344CB8AC3E}">
        <p14:creationId xmlns:p14="http://schemas.microsoft.com/office/powerpoint/2010/main" val="2743621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91440" y="764373"/>
            <a:ext cx="8610600" cy="1293028"/>
          </a:xfrm>
        </p:spPr>
        <p:txBody>
          <a:bodyPr/>
          <a:lstStyle/>
          <a:p>
            <a:pPr algn="l" eaLnBrk="1" hangingPunct="1"/>
            <a:r>
              <a:rPr lang="en-US" b="1" u="sng" dirty="0" smtClean="0"/>
              <a:t>MENEMUKAN MASALAHNYA</a:t>
            </a:r>
          </a:p>
        </p:txBody>
      </p:sp>
      <p:sp>
        <p:nvSpPr>
          <p:cNvPr id="14339" name="Rectangle 3"/>
          <p:cNvSpPr>
            <a:spLocks noGrp="1" noChangeArrowheads="1"/>
          </p:cNvSpPr>
          <p:nvPr>
            <p:ph type="body" idx="1"/>
          </p:nvPr>
        </p:nvSpPr>
        <p:spPr/>
        <p:txBody>
          <a:bodyPr/>
          <a:lstStyle/>
          <a:p>
            <a:pPr eaLnBrk="1" hangingPunct="1"/>
            <a:r>
              <a:rPr lang="en-US" b="1" dirty="0" smtClean="0"/>
              <a:t>KEDUA PILIHAN SAMA-SAMA BERDAMPAK KEPADA INFLASI</a:t>
            </a:r>
          </a:p>
          <a:p>
            <a:pPr eaLnBrk="1" hangingPunct="1">
              <a:buFontTx/>
              <a:buNone/>
            </a:pPr>
            <a:endParaRPr lang="en-US" b="1" dirty="0" smtClean="0"/>
          </a:p>
          <a:p>
            <a:pPr eaLnBrk="1" hangingPunct="1"/>
            <a:r>
              <a:rPr lang="en-US" b="1" dirty="0" smtClean="0"/>
              <a:t>BERARTI MASALAHNYA</a:t>
            </a:r>
            <a:r>
              <a:rPr lang="id-ID" b="1" dirty="0" smtClean="0"/>
              <a:t> </a:t>
            </a:r>
            <a:r>
              <a:rPr lang="en-US" b="1" dirty="0" smtClean="0"/>
              <a:t>:</a:t>
            </a:r>
            <a:endParaRPr lang="id-ID" b="1" dirty="0" smtClean="0"/>
          </a:p>
          <a:p>
            <a:pPr marL="0" indent="0" eaLnBrk="1" hangingPunct="1">
              <a:buNone/>
            </a:pPr>
            <a:endParaRPr lang="en-US" b="1" dirty="0" smtClean="0"/>
          </a:p>
          <a:p>
            <a:pPr eaLnBrk="1" hangingPunct="1">
              <a:buFontTx/>
              <a:buNone/>
            </a:pPr>
            <a:r>
              <a:rPr lang="en-US" b="1" dirty="0" smtClean="0"/>
              <a:t>	“ PILIHAN MANA YANG DAMPAK INFLASINYA LEBIH KECIL”</a:t>
            </a:r>
          </a:p>
        </p:txBody>
      </p:sp>
    </p:spTree>
    <p:extLst>
      <p:ext uri="{BB962C8B-B14F-4D97-AF65-F5344CB8AC3E}">
        <p14:creationId xmlns:p14="http://schemas.microsoft.com/office/powerpoint/2010/main" val="1511772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4" y="764373"/>
            <a:ext cx="8610600" cy="1293028"/>
          </a:xfrm>
        </p:spPr>
        <p:txBody>
          <a:bodyPr/>
          <a:lstStyle/>
          <a:p>
            <a:pPr algn="l" eaLnBrk="1" hangingPunct="1"/>
            <a:r>
              <a:rPr lang="en-US" b="1" u="sng" dirty="0" smtClean="0"/>
              <a:t>BATASAN MASALAH</a:t>
            </a:r>
          </a:p>
        </p:txBody>
      </p:sp>
      <p:sp>
        <p:nvSpPr>
          <p:cNvPr id="15363" name="Rectangle 3"/>
          <p:cNvSpPr>
            <a:spLocks noGrp="1" noChangeArrowheads="1"/>
          </p:cNvSpPr>
          <p:nvPr>
            <p:ph type="body" idx="1"/>
          </p:nvPr>
        </p:nvSpPr>
        <p:spPr/>
        <p:txBody>
          <a:bodyPr>
            <a:normAutofit/>
          </a:bodyPr>
          <a:lstStyle/>
          <a:p>
            <a:pPr eaLnBrk="1" hangingPunct="1">
              <a:lnSpc>
                <a:spcPct val="150000"/>
              </a:lnSpc>
              <a:buFontTx/>
              <a:buNone/>
            </a:pPr>
            <a:r>
              <a:rPr lang="en-US" sz="3600" dirty="0">
                <a:latin typeface="Berlin Sans FB" panose="020E0602020502020306" pitchFamily="34" charset="0"/>
              </a:rPr>
              <a:t>PENELITIAN </a:t>
            </a:r>
          </a:p>
          <a:p>
            <a:pPr eaLnBrk="1" hangingPunct="1">
              <a:lnSpc>
                <a:spcPct val="150000"/>
              </a:lnSpc>
              <a:buFontTx/>
              <a:buNone/>
            </a:pPr>
            <a:r>
              <a:rPr lang="id-ID" sz="3600" dirty="0" smtClean="0">
                <a:latin typeface="Berlin Sans FB" panose="020E0602020502020306" pitchFamily="34" charset="0"/>
              </a:rPr>
              <a:t>  </a:t>
            </a:r>
            <a:r>
              <a:rPr lang="en-US" sz="3600" dirty="0" smtClean="0">
                <a:latin typeface="Berlin Sans FB" panose="020E0602020502020306" pitchFamily="34" charset="0"/>
              </a:rPr>
              <a:t>DIBATASI </a:t>
            </a:r>
            <a:r>
              <a:rPr lang="en-US" sz="3600" dirty="0">
                <a:latin typeface="Berlin Sans FB" panose="020E0602020502020306" pitchFamily="34" charset="0"/>
              </a:rPr>
              <a:t>HANYA PADA DAMPAK </a:t>
            </a:r>
            <a:r>
              <a:rPr lang="en-US" sz="3600" dirty="0" smtClean="0">
                <a:latin typeface="Berlin Sans FB" panose="020E0602020502020306" pitchFamily="34" charset="0"/>
              </a:rPr>
              <a:t>TIAP</a:t>
            </a:r>
            <a:r>
              <a:rPr lang="id-ID" sz="3600" dirty="0" smtClean="0">
                <a:latin typeface="Berlin Sans FB" panose="020E0602020502020306" pitchFamily="34" charset="0"/>
              </a:rPr>
              <a:t> </a:t>
            </a:r>
            <a:r>
              <a:rPr lang="en-US" sz="3600" dirty="0" smtClean="0">
                <a:latin typeface="Berlin Sans FB" panose="020E0602020502020306" pitchFamily="34" charset="0"/>
              </a:rPr>
              <a:t>PILIHAN </a:t>
            </a:r>
            <a:r>
              <a:rPr lang="en-US" sz="3600" dirty="0">
                <a:latin typeface="Berlin Sans FB" panose="020E0602020502020306" pitchFamily="34" charset="0"/>
              </a:rPr>
              <a:t>TERHAFAP INFLASI</a:t>
            </a:r>
          </a:p>
        </p:txBody>
      </p:sp>
    </p:spTree>
    <p:extLst>
      <p:ext uri="{BB962C8B-B14F-4D97-AF65-F5344CB8AC3E}">
        <p14:creationId xmlns:p14="http://schemas.microsoft.com/office/powerpoint/2010/main" val="878937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03758" y="576483"/>
            <a:ext cx="8610600" cy="1293028"/>
          </a:xfrm>
        </p:spPr>
        <p:txBody>
          <a:bodyPr/>
          <a:lstStyle/>
          <a:p>
            <a:pPr algn="l" eaLnBrk="1" hangingPunct="1"/>
            <a:r>
              <a:rPr lang="en-US" b="1" u="sng" dirty="0" smtClean="0"/>
              <a:t>RUMUSAN MASALAH</a:t>
            </a:r>
          </a:p>
        </p:txBody>
      </p:sp>
      <p:sp>
        <p:nvSpPr>
          <p:cNvPr id="16387" name="Rectangle 3"/>
          <p:cNvSpPr>
            <a:spLocks noGrp="1" noChangeArrowheads="1"/>
          </p:cNvSpPr>
          <p:nvPr>
            <p:ph type="body" idx="1"/>
          </p:nvPr>
        </p:nvSpPr>
        <p:spPr>
          <a:xfrm>
            <a:off x="764088" y="2251554"/>
            <a:ext cx="9903913" cy="2971800"/>
          </a:xfrm>
        </p:spPr>
        <p:txBody>
          <a:bodyPr>
            <a:normAutofit/>
          </a:bodyPr>
          <a:lstStyle/>
          <a:p>
            <a:pPr marL="609600" indent="-609600">
              <a:buFontTx/>
              <a:buAutoNum type="arabicPeriod"/>
            </a:pPr>
            <a:r>
              <a:rPr lang="en-US" sz="2800" b="1" dirty="0" smtClean="0"/>
              <a:t>BAGAIMANA PENGARUH PENGURANGAN SUBSIDI BBM TERHADAP INFLASI?</a:t>
            </a:r>
          </a:p>
          <a:p>
            <a:pPr marL="609600" indent="-609600">
              <a:buFontTx/>
              <a:buAutoNum type="arabicPeriod"/>
            </a:pPr>
            <a:r>
              <a:rPr lang="en-US" sz="2800" b="1" dirty="0" smtClean="0"/>
              <a:t>BAGAIMANA PENGARUH KENAIKAN BBM TERHADAP INFLASI?</a:t>
            </a:r>
          </a:p>
          <a:p>
            <a:pPr marL="609600" indent="-609600">
              <a:buFontTx/>
              <a:buAutoNum type="arabicPeriod"/>
            </a:pPr>
            <a:r>
              <a:rPr lang="en-US" sz="2800" b="1" dirty="0" smtClean="0"/>
              <a:t>DI ANTARA KEDUANYA PENGARUH MANA YANG LEBIH KUAT?</a:t>
            </a:r>
          </a:p>
        </p:txBody>
      </p:sp>
    </p:spTree>
    <p:extLst>
      <p:ext uri="{BB962C8B-B14F-4D97-AF65-F5344CB8AC3E}">
        <p14:creationId xmlns:p14="http://schemas.microsoft.com/office/powerpoint/2010/main" val="630141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30890" y="526379"/>
            <a:ext cx="8610600" cy="1293028"/>
          </a:xfrm>
        </p:spPr>
        <p:txBody>
          <a:bodyPr/>
          <a:lstStyle/>
          <a:p>
            <a:pPr algn="l" eaLnBrk="1" hangingPunct="1"/>
            <a:r>
              <a:rPr lang="en-US" b="1" u="sng" dirty="0" smtClean="0"/>
              <a:t>TUJUAN PENELITIAN</a:t>
            </a:r>
          </a:p>
        </p:txBody>
      </p:sp>
      <p:sp>
        <p:nvSpPr>
          <p:cNvPr id="17411" name="Rectangle 3"/>
          <p:cNvSpPr>
            <a:spLocks noGrp="1" noChangeArrowheads="1"/>
          </p:cNvSpPr>
          <p:nvPr>
            <p:ph type="body" idx="1"/>
          </p:nvPr>
        </p:nvSpPr>
        <p:spPr>
          <a:xfrm>
            <a:off x="1825626" y="1888298"/>
            <a:ext cx="9585585" cy="4876800"/>
          </a:xfrm>
        </p:spPr>
        <p:txBody>
          <a:bodyPr>
            <a:normAutofit/>
          </a:bodyPr>
          <a:lstStyle/>
          <a:p>
            <a:pPr marL="609600" indent="-609600">
              <a:buFontTx/>
              <a:buAutoNum type="arabicPeriod"/>
            </a:pPr>
            <a:r>
              <a:rPr lang="en-US" sz="3200" b="1" dirty="0" smtClean="0">
                <a:latin typeface="Berlin Sans FB Demi" panose="020E0802020502020306" pitchFamily="34" charset="0"/>
              </a:rPr>
              <a:t>UNTUK MENGETAHUI PENGARUH PENGURANGAN SUBSIDI BBM TERHADAP INFLASI</a:t>
            </a:r>
          </a:p>
          <a:p>
            <a:pPr marL="609600" indent="-609600">
              <a:buFontTx/>
              <a:buAutoNum type="arabicPeriod" startAt="2"/>
            </a:pPr>
            <a:r>
              <a:rPr lang="en-US" sz="3200" b="1" dirty="0" smtClean="0">
                <a:latin typeface="Berlin Sans FB Demi" panose="020E0802020502020306" pitchFamily="34" charset="0"/>
              </a:rPr>
              <a:t>UNTUK MENGETAHUI PENGARUH KENAIKAN HARGA BBM TERHADAP INFLASI</a:t>
            </a:r>
          </a:p>
          <a:p>
            <a:pPr marL="609600" indent="-609600">
              <a:buFontTx/>
              <a:buAutoNum type="arabicPeriod" startAt="2"/>
            </a:pPr>
            <a:r>
              <a:rPr lang="en-US" sz="3200" b="1" dirty="0" smtClean="0">
                <a:latin typeface="Berlin Sans FB Demi" panose="020E0802020502020306" pitchFamily="34" charset="0"/>
              </a:rPr>
              <a:t>UNTUK MENGETAHUI PENGARUH MANA YANG LEBIH KUAT.</a:t>
            </a:r>
          </a:p>
        </p:txBody>
      </p:sp>
    </p:spTree>
    <p:extLst>
      <p:ext uri="{BB962C8B-B14F-4D97-AF65-F5344CB8AC3E}">
        <p14:creationId xmlns:p14="http://schemas.microsoft.com/office/powerpoint/2010/main" val="3600528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28810" y="689217"/>
            <a:ext cx="8610600" cy="1293028"/>
          </a:xfrm>
        </p:spPr>
        <p:txBody>
          <a:bodyPr/>
          <a:lstStyle/>
          <a:p>
            <a:pPr algn="l" eaLnBrk="1" hangingPunct="1"/>
            <a:r>
              <a:rPr lang="en-US" b="1" u="sng" dirty="0" smtClean="0"/>
              <a:t>MANFAAT PENELITIAN</a:t>
            </a:r>
          </a:p>
        </p:txBody>
      </p:sp>
      <p:sp>
        <p:nvSpPr>
          <p:cNvPr id="18435" name="Rectangle 3"/>
          <p:cNvSpPr>
            <a:spLocks noGrp="1" noChangeArrowheads="1"/>
          </p:cNvSpPr>
          <p:nvPr>
            <p:ph type="body" idx="1"/>
          </p:nvPr>
        </p:nvSpPr>
        <p:spPr>
          <a:xfrm>
            <a:off x="773482" y="2156982"/>
            <a:ext cx="10820400" cy="4024125"/>
          </a:xfrm>
        </p:spPr>
        <p:txBody>
          <a:bodyPr>
            <a:normAutofit/>
          </a:bodyPr>
          <a:lstStyle/>
          <a:p>
            <a:pPr marL="609600" indent="-609600">
              <a:buNone/>
            </a:pPr>
            <a:r>
              <a:rPr lang="en-US" sz="3200" dirty="0" smtClean="0">
                <a:latin typeface="Berlin Sans FB" panose="020E0602020502020306" pitchFamily="34" charset="0"/>
              </a:rPr>
              <a:t>MANFAAT PENELITIAN ADALAH BAGI :</a:t>
            </a:r>
          </a:p>
          <a:p>
            <a:pPr marL="609600" indent="-609600" algn="ctr">
              <a:buNone/>
            </a:pPr>
            <a:endParaRPr lang="en-US" sz="3200" dirty="0" smtClean="0">
              <a:latin typeface="Berlin Sans FB" panose="020E0602020502020306" pitchFamily="34" charset="0"/>
            </a:endParaRPr>
          </a:p>
          <a:p>
            <a:pPr marL="609600" indent="-609600">
              <a:buFontTx/>
              <a:buAutoNum type="arabicPeriod"/>
            </a:pPr>
            <a:r>
              <a:rPr lang="en-US" sz="3200" dirty="0" smtClean="0">
                <a:latin typeface="Berlin Sans FB" panose="020E0602020502020306" pitchFamily="34" charset="0"/>
              </a:rPr>
              <a:t>DIRI PENELITI</a:t>
            </a:r>
          </a:p>
          <a:p>
            <a:pPr marL="609600" indent="-609600">
              <a:buFontTx/>
              <a:buAutoNum type="arabicPeriod"/>
            </a:pPr>
            <a:r>
              <a:rPr lang="en-US" sz="3200" dirty="0" smtClean="0">
                <a:latin typeface="Berlin Sans FB" panose="020E0602020502020306" pitchFamily="34" charset="0"/>
              </a:rPr>
              <a:t>DUNIA PENDIDIKAN</a:t>
            </a:r>
          </a:p>
          <a:p>
            <a:pPr marL="609600" indent="-609600">
              <a:buFontTx/>
              <a:buAutoNum type="arabicPeriod"/>
            </a:pPr>
            <a:r>
              <a:rPr lang="en-US" sz="3200" dirty="0" smtClean="0">
                <a:latin typeface="Berlin Sans FB" panose="020E0602020502020306" pitchFamily="34" charset="0"/>
              </a:rPr>
              <a:t>MASYARAKAT</a:t>
            </a:r>
          </a:p>
          <a:p>
            <a:pPr marL="609600" indent="-609600">
              <a:buFontTx/>
              <a:buAutoNum type="arabicPeriod"/>
            </a:pPr>
            <a:r>
              <a:rPr lang="en-US" sz="3200" dirty="0" smtClean="0">
                <a:latin typeface="Berlin Sans FB" panose="020E0602020502020306" pitchFamily="34" charset="0"/>
              </a:rPr>
              <a:t>PEMERINTAH</a:t>
            </a:r>
          </a:p>
        </p:txBody>
      </p:sp>
    </p:spTree>
    <p:extLst>
      <p:ext uri="{BB962C8B-B14F-4D97-AF65-F5344CB8AC3E}">
        <p14:creationId xmlns:p14="http://schemas.microsoft.com/office/powerpoint/2010/main" val="2595425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23754" y="228600"/>
            <a:ext cx="10850712" cy="1524000"/>
          </a:xfrm>
        </p:spPr>
        <p:txBody>
          <a:bodyPr/>
          <a:lstStyle/>
          <a:p>
            <a:pPr algn="l" eaLnBrk="1" hangingPunct="1"/>
            <a:r>
              <a:rPr lang="en-US" sz="3200" b="1" u="sng" dirty="0"/>
              <a:t>MENCARI LANDASAN TEORI MENYUSUN MODEL PENELITIAN DAN </a:t>
            </a:r>
            <a:br>
              <a:rPr lang="en-US" sz="3200" b="1" u="sng" dirty="0"/>
            </a:br>
            <a:r>
              <a:rPr lang="en-US" sz="3200" b="1" u="sng" dirty="0"/>
              <a:t>MENCARI ALAT ANALISIS</a:t>
            </a:r>
          </a:p>
        </p:txBody>
      </p:sp>
      <p:sp>
        <p:nvSpPr>
          <p:cNvPr id="19459" name="Rectangle 3"/>
          <p:cNvSpPr>
            <a:spLocks noGrp="1" noChangeArrowheads="1"/>
          </p:cNvSpPr>
          <p:nvPr>
            <p:ph type="body" idx="1"/>
          </p:nvPr>
        </p:nvSpPr>
        <p:spPr>
          <a:xfrm>
            <a:off x="851770" y="1981200"/>
            <a:ext cx="9514605" cy="3229627"/>
          </a:xfrm>
        </p:spPr>
        <p:txBody>
          <a:bodyPr/>
          <a:lstStyle/>
          <a:p>
            <a:pPr marL="609600" indent="-609600">
              <a:buFontTx/>
              <a:buAutoNum type="arabicPeriod"/>
            </a:pPr>
            <a:r>
              <a:rPr lang="en-US" sz="2800" b="1" dirty="0"/>
              <a:t>DAMPAK PENGURANGAN SUBSIDI BBM TERHADAP INFLASI </a:t>
            </a:r>
          </a:p>
          <a:p>
            <a:pPr marL="609600" indent="-609600">
              <a:buNone/>
            </a:pPr>
            <a:r>
              <a:rPr lang="en-US" sz="2800" b="1" dirty="0">
                <a:sym typeface="Wingdings" panose="05000000000000000000" pitchFamily="2" charset="2"/>
              </a:rPr>
              <a:t> 	</a:t>
            </a:r>
            <a:r>
              <a:rPr lang="en-US" sz="2800" b="1" dirty="0"/>
              <a:t>LANDASAN TEORI</a:t>
            </a:r>
            <a:r>
              <a:rPr lang="en-US" sz="2800" b="1" u="sng" dirty="0"/>
              <a:t>:</a:t>
            </a:r>
            <a:r>
              <a:rPr lang="en-US" sz="2800" b="1" dirty="0">
                <a:sym typeface="Wingdings" panose="05000000000000000000" pitchFamily="2" charset="2"/>
              </a:rPr>
              <a:t> INFLASI SISI </a:t>
            </a:r>
            <a:r>
              <a:rPr lang="en-US" sz="2800" b="1" dirty="0" smtClean="0">
                <a:sym typeface="Wingdings" panose="05000000000000000000" pitchFamily="2" charset="2"/>
              </a:rPr>
              <a:t>PERMINTAAN</a:t>
            </a:r>
            <a:endParaRPr lang="en-US" sz="2800" b="1" dirty="0">
              <a:sym typeface="Wingdings" panose="05000000000000000000" pitchFamily="2" charset="2"/>
            </a:endParaRPr>
          </a:p>
          <a:p>
            <a:pPr marL="609600" indent="-609600">
              <a:buNone/>
            </a:pPr>
            <a:r>
              <a:rPr lang="en-US" sz="2800" b="1" dirty="0">
                <a:sym typeface="Wingdings" panose="05000000000000000000" pitchFamily="2" charset="2"/>
              </a:rPr>
              <a:t>	 MODEL PENELITIAN: INFLASI </a:t>
            </a:r>
            <a:r>
              <a:rPr lang="en-US" sz="2800" b="1" dirty="0" smtClean="0">
                <a:sym typeface="Wingdings" panose="05000000000000000000" pitchFamily="2" charset="2"/>
              </a:rPr>
              <a:t>SISI</a:t>
            </a:r>
            <a:r>
              <a:rPr lang="id-ID" sz="2800" b="1" dirty="0" smtClean="0">
                <a:sym typeface="Wingdings" panose="05000000000000000000" pitchFamily="2" charset="2"/>
              </a:rPr>
              <a:t> </a:t>
            </a:r>
            <a:r>
              <a:rPr lang="en-US" sz="2800" b="1" dirty="0" smtClean="0">
                <a:sym typeface="Wingdings" panose="05000000000000000000" pitchFamily="2" charset="2"/>
              </a:rPr>
              <a:t>PERMINTAAN</a:t>
            </a:r>
            <a:endParaRPr lang="en-US" sz="2800" b="1" dirty="0">
              <a:sym typeface="Wingdings" panose="05000000000000000000" pitchFamily="2" charset="2"/>
            </a:endParaRPr>
          </a:p>
          <a:p>
            <a:pPr marL="609600" indent="-609600">
              <a:buNone/>
            </a:pPr>
            <a:r>
              <a:rPr lang="en-US" sz="2800" b="1" dirty="0">
                <a:sym typeface="Wingdings" panose="05000000000000000000" pitchFamily="2" charset="2"/>
              </a:rPr>
              <a:t>	 ALAT ANALISIS: REGERESI BERGANDA</a:t>
            </a:r>
          </a:p>
        </p:txBody>
      </p:sp>
    </p:spTree>
    <p:extLst>
      <p:ext uri="{BB962C8B-B14F-4D97-AF65-F5344CB8AC3E}">
        <p14:creationId xmlns:p14="http://schemas.microsoft.com/office/powerpoint/2010/main" val="160903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825626" y="533400"/>
            <a:ext cx="8842375" cy="6324600"/>
          </a:xfrm>
        </p:spPr>
        <p:txBody>
          <a:bodyPr/>
          <a:lstStyle/>
          <a:p>
            <a:pPr marL="609600" indent="-609600">
              <a:buFontTx/>
              <a:buAutoNum type="arabicPeriod" startAt="2"/>
            </a:pPr>
            <a:r>
              <a:rPr lang="en-US" sz="2800" b="1"/>
              <a:t>DAMPAK KENAIKAN HARGA BBM TERHADAP INFLASI </a:t>
            </a:r>
          </a:p>
          <a:p>
            <a:pPr marL="609600" indent="-609600">
              <a:buNone/>
            </a:pPr>
            <a:r>
              <a:rPr lang="en-US" sz="2800" b="1">
                <a:sym typeface="Wingdings" panose="05000000000000000000" pitchFamily="2" charset="2"/>
              </a:rPr>
              <a:t>	</a:t>
            </a:r>
            <a:r>
              <a:rPr lang="en-US" sz="2800" b="1"/>
              <a:t>LANDASAN TEORI</a:t>
            </a:r>
            <a:r>
              <a:rPr lang="en-US" sz="2800" b="1" u="sng"/>
              <a:t>:</a:t>
            </a:r>
            <a:r>
              <a:rPr lang="en-US" sz="2800" b="1">
                <a:sym typeface="Wingdings" panose="05000000000000000000" pitchFamily="2" charset="2"/>
              </a:rPr>
              <a:t> INFLASI SISI 							PENAWARAN</a:t>
            </a:r>
          </a:p>
          <a:p>
            <a:pPr marL="609600" indent="-609600">
              <a:buNone/>
            </a:pPr>
            <a:r>
              <a:rPr lang="en-US" sz="2800" b="1">
                <a:sym typeface="Wingdings" panose="05000000000000000000" pitchFamily="2" charset="2"/>
              </a:rPr>
              <a:t>	 MODEL PENELITIAN: INFLASI SISI 							PENAWARAN</a:t>
            </a:r>
          </a:p>
          <a:p>
            <a:pPr marL="609600" indent="-609600">
              <a:buNone/>
            </a:pPr>
            <a:r>
              <a:rPr lang="en-US" sz="2800" b="1">
                <a:sym typeface="Wingdings" panose="05000000000000000000" pitchFamily="2" charset="2"/>
              </a:rPr>
              <a:t>	 ALAT ANALISIS: REGERESI BERGANDA</a:t>
            </a:r>
          </a:p>
          <a:p>
            <a:pPr marL="609600" indent="-609600">
              <a:buNone/>
            </a:pPr>
            <a:endParaRPr lang="en-US" sz="2800" b="1">
              <a:sym typeface="Wingdings" panose="05000000000000000000" pitchFamily="2" charset="2"/>
            </a:endParaRPr>
          </a:p>
          <a:p>
            <a:pPr marL="609600" indent="-609600">
              <a:buFontTx/>
              <a:buAutoNum type="arabicPeriod" startAt="3"/>
            </a:pPr>
            <a:r>
              <a:rPr lang="en-US" sz="2800" b="1"/>
              <a:t>MENCARI DAMPAK MANA YANG LEBIH BESAR </a:t>
            </a:r>
            <a:r>
              <a:rPr lang="en-US" sz="2800" b="1">
                <a:sym typeface="Wingdings" panose="05000000000000000000" pitchFamily="2" charset="2"/>
              </a:rPr>
              <a:t>	</a:t>
            </a:r>
          </a:p>
          <a:p>
            <a:pPr marL="609600" indent="-609600">
              <a:buNone/>
            </a:pPr>
            <a:r>
              <a:rPr lang="en-US" sz="2800" b="1">
                <a:sym typeface="Wingdings" panose="05000000000000000000" pitchFamily="2" charset="2"/>
              </a:rPr>
              <a:t>	 ALAT ANALISIS: UJI BEDA DUA RATA2</a:t>
            </a:r>
          </a:p>
        </p:txBody>
      </p:sp>
    </p:spTree>
    <p:extLst>
      <p:ext uri="{BB962C8B-B14F-4D97-AF65-F5344CB8AC3E}">
        <p14:creationId xmlns:p14="http://schemas.microsoft.com/office/powerpoint/2010/main" val="1039916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u="sng" smtClean="0">
                <a:latin typeface="Cooper Black" panose="0208090404030B020404" pitchFamily="18" charset="0"/>
              </a:rPr>
              <a:t>MENCARI DATA</a:t>
            </a:r>
          </a:p>
        </p:txBody>
      </p:sp>
      <p:sp>
        <p:nvSpPr>
          <p:cNvPr id="21507" name="Rectangle 3"/>
          <p:cNvSpPr>
            <a:spLocks noGrp="1" noChangeArrowheads="1"/>
          </p:cNvSpPr>
          <p:nvPr>
            <p:ph type="body" idx="1"/>
          </p:nvPr>
        </p:nvSpPr>
        <p:spPr/>
        <p:txBody>
          <a:bodyPr/>
          <a:lstStyle/>
          <a:p>
            <a:pPr eaLnBrk="1" hangingPunct="1">
              <a:buFontTx/>
              <a:buNone/>
            </a:pPr>
            <a:r>
              <a:rPr lang="en-US" b="1" smtClean="0"/>
              <a:t>DATA MERUPAKAN</a:t>
            </a:r>
          </a:p>
          <a:p>
            <a:pPr marL="857250" lvl="2" indent="57150"/>
            <a:r>
              <a:rPr lang="en-US" sz="3200" b="1"/>
              <a:t> TULANG PUNGGUNG</a:t>
            </a:r>
          </a:p>
          <a:p>
            <a:pPr marL="857250" lvl="2" indent="57150"/>
            <a:r>
              <a:rPr lang="en-US" sz="3200" b="1"/>
              <a:t>HARGA DIRI </a:t>
            </a:r>
          </a:p>
          <a:p>
            <a:pPr marL="857250" lvl="2" indent="57150">
              <a:buNone/>
            </a:pPr>
            <a:r>
              <a:rPr lang="en-US" sz="3200" b="1"/>
              <a:t>SEBUAH PENELITIAN</a:t>
            </a:r>
          </a:p>
          <a:p>
            <a:pPr marL="857250" lvl="2" indent="57150">
              <a:buNone/>
            </a:pPr>
            <a:endParaRPr lang="en-US" sz="3200" b="1"/>
          </a:p>
          <a:p>
            <a:pPr marL="857250" lvl="2" indent="57150">
              <a:buNone/>
            </a:pPr>
            <a:r>
              <a:rPr lang="en-US" sz="3200" b="1"/>
              <a:t>JIKA PENELITI GAGAL MEMERILEH DATA, PENELITIAN BATAL			</a:t>
            </a:r>
          </a:p>
        </p:txBody>
      </p:sp>
    </p:spTree>
    <p:extLst>
      <p:ext uri="{BB962C8B-B14F-4D97-AF65-F5344CB8AC3E}">
        <p14:creationId xmlns:p14="http://schemas.microsoft.com/office/powerpoint/2010/main" val="3839920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438400" y="304800"/>
            <a:ext cx="5334000" cy="1143000"/>
          </a:xfrm>
          <a:blipFill dpi="0" rotWithShape="1">
            <a:blip r:embed="rId3"/>
            <a:srcRect/>
            <a:tile tx="0" ty="0" sx="100000" sy="100000" flip="none" algn="tl"/>
          </a:blipFill>
        </p:spPr>
        <p:txBody>
          <a:bodyPr/>
          <a:lstStyle/>
          <a:p>
            <a:pPr eaLnBrk="1" hangingPunct="1"/>
            <a:r>
              <a:rPr lang="en-US" sz="4800" b="1">
                <a:solidFill>
                  <a:schemeClr val="bg1"/>
                </a:solidFill>
              </a:rPr>
              <a:t>Kreatif??</a:t>
            </a:r>
            <a:endParaRPr lang="id-ID" sz="4800" b="1">
              <a:solidFill>
                <a:schemeClr val="bg1"/>
              </a:solidFill>
            </a:endParaRPr>
          </a:p>
        </p:txBody>
      </p:sp>
      <p:sp>
        <p:nvSpPr>
          <p:cNvPr id="3076" name="Rectangle 3"/>
          <p:cNvSpPr>
            <a:spLocks noGrp="1" noChangeArrowheads="1"/>
          </p:cNvSpPr>
          <p:nvPr>
            <p:ph type="body" sz="half" idx="1"/>
          </p:nvPr>
        </p:nvSpPr>
        <p:spPr>
          <a:xfrm>
            <a:off x="1981201" y="1600200"/>
            <a:ext cx="5986463" cy="4495800"/>
          </a:xfrm>
        </p:spPr>
        <p:txBody>
          <a:bodyPr/>
          <a:lstStyle/>
          <a:p>
            <a:pPr eaLnBrk="1" hangingPunct="1"/>
            <a:r>
              <a:rPr lang="en-US" sz="2800"/>
              <a:t>Suatu kemampuan yang terkait dengan cara berfikir yang divergen, yaitu mampu memberikan alternatif jawaban yang sebanyak mungkin untuk memecahkan suatu masalah</a:t>
            </a:r>
          </a:p>
          <a:p>
            <a:pPr eaLnBrk="1" hangingPunct="1"/>
            <a:r>
              <a:rPr lang="en-US" sz="2800"/>
              <a:t>Menjadi kreatif berarti melihat sesuatu seperti orang lain, tetapi memikirkan sesuatu yang berbeda</a:t>
            </a:r>
          </a:p>
          <a:p>
            <a:pPr eaLnBrk="1" hangingPunct="1"/>
            <a:endParaRPr lang="id-ID" sz="2800"/>
          </a:p>
        </p:txBody>
      </p:sp>
      <p:graphicFrame>
        <p:nvGraphicFramePr>
          <p:cNvPr id="199684" name="Object 2"/>
          <p:cNvGraphicFramePr>
            <a:graphicFrameLocks noGrp="1" noChangeAspect="1"/>
          </p:cNvGraphicFramePr>
          <p:nvPr>
            <p:ph type="clipArt" sz="half" idx="2"/>
          </p:nvPr>
        </p:nvGraphicFramePr>
        <p:xfrm>
          <a:off x="7659688" y="2032001"/>
          <a:ext cx="3008312" cy="2936875"/>
        </p:xfrm>
        <a:graphic>
          <a:graphicData uri="http://schemas.openxmlformats.org/presentationml/2006/ole">
            <mc:AlternateContent xmlns:mc="http://schemas.openxmlformats.org/markup-compatibility/2006">
              <mc:Choice xmlns:v="urn:schemas-microsoft-com:vml" Requires="v">
                <p:oleObj spid="_x0000_s2053" name="Clip" r:id="rId4" imgW="3553485" imgH="3468986" progId="MS_ClipArt_Gallery.5">
                  <p:embed/>
                </p:oleObj>
              </mc:Choice>
              <mc:Fallback>
                <p:oleObj name="Clip" r:id="rId4" imgW="3553485" imgH="3468986"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9688" y="2032001"/>
                        <a:ext cx="3008312"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C6ADA8-BC28-4AC2-AC45-DD511C8529F6}" type="slidenum">
              <a:rPr lang="id-ID">
                <a:solidFill>
                  <a:srgbClr val="AFADA5"/>
                </a:solidFill>
              </a:rPr>
              <a:pPr eaLnBrk="1" hangingPunct="1"/>
              <a:t>4</a:t>
            </a:fld>
            <a:endParaRPr lang="id-ID">
              <a:solidFill>
                <a:srgbClr val="AFADA5"/>
              </a:solidFill>
            </a:endParaRPr>
          </a:p>
        </p:txBody>
      </p:sp>
    </p:spTree>
    <p:extLst>
      <p:ext uri="{BB962C8B-B14F-4D97-AF65-F5344CB8AC3E}">
        <p14:creationId xmlns:p14="http://schemas.microsoft.com/office/powerpoint/2010/main" val="2920074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99684"/>
                                        </p:tgtEl>
                                        <p:attrNameLst>
                                          <p:attrName>style.visibility</p:attrName>
                                        </p:attrNameLst>
                                      </p:cBhvr>
                                      <p:to>
                                        <p:strVal val="visible"/>
                                      </p:to>
                                    </p:set>
                                    <p:anim calcmode="lin" valueType="num">
                                      <p:cBhvr additive="base">
                                        <p:cTn id="7" dur="500" fill="hold"/>
                                        <p:tgtEl>
                                          <p:spTgt spid="199684"/>
                                        </p:tgtEl>
                                        <p:attrNameLst>
                                          <p:attrName>ppt_x</p:attrName>
                                        </p:attrNameLst>
                                      </p:cBhvr>
                                      <p:tavLst>
                                        <p:tav tm="0">
                                          <p:val>
                                            <p:strVal val="1+#ppt_w/2"/>
                                          </p:val>
                                        </p:tav>
                                        <p:tav tm="100000">
                                          <p:val>
                                            <p:strVal val="#ppt_x"/>
                                          </p:val>
                                        </p:tav>
                                      </p:tavLst>
                                    </p:anim>
                                    <p:anim calcmode="lin" valueType="num">
                                      <p:cBhvr additive="base">
                                        <p:cTn id="8" dur="500" fill="hold"/>
                                        <p:tgtEl>
                                          <p:spTgt spid="1996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274639"/>
            <a:ext cx="8229600" cy="534987"/>
          </a:xfrm>
        </p:spPr>
        <p:txBody>
          <a:bodyPr>
            <a:normAutofit fontScale="90000"/>
          </a:bodyPr>
          <a:lstStyle/>
          <a:p>
            <a:pPr eaLnBrk="1" hangingPunct="1"/>
            <a:r>
              <a:rPr lang="en-US" b="1" u="sng">
                <a:latin typeface="Cooper Black" panose="0208090404030B020404" pitchFamily="18" charset="0"/>
              </a:rPr>
              <a:t>JENIS  D A T A</a:t>
            </a:r>
          </a:p>
        </p:txBody>
      </p:sp>
      <p:sp>
        <p:nvSpPr>
          <p:cNvPr id="22531" name="Rectangle 3"/>
          <p:cNvSpPr>
            <a:spLocks noGrp="1" noChangeArrowheads="1"/>
          </p:cNvSpPr>
          <p:nvPr>
            <p:ph type="body" idx="1"/>
          </p:nvPr>
        </p:nvSpPr>
        <p:spPr>
          <a:xfrm>
            <a:off x="1981200" y="1143000"/>
            <a:ext cx="8305800" cy="5257800"/>
          </a:xfrm>
        </p:spPr>
        <p:txBody>
          <a:bodyPr/>
          <a:lstStyle/>
          <a:p>
            <a:pPr eaLnBrk="1" hangingPunct="1">
              <a:lnSpc>
                <a:spcPct val="90000"/>
              </a:lnSpc>
              <a:buFontTx/>
              <a:buNone/>
            </a:pPr>
            <a:endParaRPr lang="en-US" sz="2400" b="1">
              <a:latin typeface="Cooper Black" panose="0208090404030B020404" pitchFamily="18" charset="0"/>
              <a:sym typeface="Wingdings" panose="05000000000000000000" pitchFamily="2" charset="2"/>
            </a:endParaRPr>
          </a:p>
          <a:p>
            <a:pPr eaLnBrk="1" hangingPunct="1">
              <a:lnSpc>
                <a:spcPct val="90000"/>
              </a:lnSpc>
            </a:pPr>
            <a:r>
              <a:rPr lang="en-US" sz="3600" b="1">
                <a:latin typeface="Cooper Black" panose="0208090404030B020404" pitchFamily="18" charset="0"/>
                <a:sym typeface="Wingdings" panose="05000000000000000000" pitchFamily="2" charset="2"/>
              </a:rPr>
              <a:t>Data:	1).	Kuantitatif</a:t>
            </a:r>
          </a:p>
          <a:p>
            <a:pPr eaLnBrk="1" hangingPunct="1">
              <a:lnSpc>
                <a:spcPct val="90000"/>
              </a:lnSpc>
              <a:buFontTx/>
              <a:buNone/>
            </a:pPr>
            <a:r>
              <a:rPr lang="en-US" sz="3600" b="1">
                <a:latin typeface="Cooper Black" panose="0208090404030B020404" pitchFamily="18" charset="0"/>
                <a:sym typeface="Wingdings" panose="05000000000000000000" pitchFamily="2" charset="2"/>
              </a:rPr>
              <a:t>			2).	Kualitatif</a:t>
            </a:r>
          </a:p>
          <a:p>
            <a:pPr eaLnBrk="1" hangingPunct="1">
              <a:lnSpc>
                <a:spcPct val="90000"/>
              </a:lnSpc>
              <a:buFontTx/>
              <a:buNone/>
            </a:pPr>
            <a:endParaRPr lang="en-US" sz="2400" b="1">
              <a:latin typeface="Cooper Black" panose="0208090404030B020404" pitchFamily="18" charset="0"/>
              <a:sym typeface="Wingdings" panose="05000000000000000000" pitchFamily="2" charset="2"/>
            </a:endParaRPr>
          </a:p>
          <a:p>
            <a:pPr eaLnBrk="1" hangingPunct="1">
              <a:lnSpc>
                <a:spcPct val="90000"/>
              </a:lnSpc>
            </a:pPr>
            <a:r>
              <a:rPr lang="en-US" sz="3600" b="1">
                <a:latin typeface="Cooper Black" panose="0208090404030B020404" pitchFamily="18" charset="0"/>
                <a:sym typeface="Wingdings" panose="05000000000000000000" pitchFamily="2" charset="2"/>
              </a:rPr>
              <a:t>Data:	</a:t>
            </a:r>
          </a:p>
          <a:p>
            <a:pPr eaLnBrk="1" hangingPunct="1">
              <a:lnSpc>
                <a:spcPct val="90000"/>
              </a:lnSpc>
              <a:buFontTx/>
              <a:buNone/>
            </a:pPr>
            <a:r>
              <a:rPr lang="en-US" sz="3600" b="1">
                <a:latin typeface="Cooper Black" panose="0208090404030B020404" pitchFamily="18" charset="0"/>
                <a:sym typeface="Wingdings" panose="05000000000000000000" pitchFamily="2" charset="2"/>
              </a:rPr>
              <a:t>	1).	Primer (kuesioner, cara 			pengambilan sampel)</a:t>
            </a:r>
          </a:p>
          <a:p>
            <a:pPr eaLnBrk="1" hangingPunct="1">
              <a:lnSpc>
                <a:spcPct val="90000"/>
              </a:lnSpc>
              <a:buFontTx/>
              <a:buNone/>
            </a:pPr>
            <a:r>
              <a:rPr lang="en-US" sz="3600" b="1">
                <a:latin typeface="Cooper Black" panose="0208090404030B020404" pitchFamily="18" charset="0"/>
                <a:sym typeface="Wingdings" panose="05000000000000000000" pitchFamily="2" charset="2"/>
              </a:rPr>
              <a:t>	2).	Sekunder (sumber data 			harus jelas)</a:t>
            </a:r>
          </a:p>
          <a:p>
            <a:pPr eaLnBrk="1" hangingPunct="1">
              <a:lnSpc>
                <a:spcPct val="90000"/>
              </a:lnSpc>
            </a:pPr>
            <a:endParaRPr lang="en-US" sz="3600" b="1">
              <a:latin typeface="Cooper Black" panose="0208090404030B020404" pitchFamily="18" charset="0"/>
            </a:endParaRPr>
          </a:p>
        </p:txBody>
      </p:sp>
    </p:spTree>
    <p:extLst>
      <p:ext uri="{BB962C8B-B14F-4D97-AF65-F5344CB8AC3E}">
        <p14:creationId xmlns:p14="http://schemas.microsoft.com/office/powerpoint/2010/main" val="1622673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274638"/>
            <a:ext cx="8229600" cy="474662"/>
          </a:xfrm>
        </p:spPr>
        <p:txBody>
          <a:bodyPr>
            <a:normAutofit fontScale="90000"/>
          </a:bodyPr>
          <a:lstStyle/>
          <a:p>
            <a:pPr eaLnBrk="1" hangingPunct="1"/>
            <a:r>
              <a:rPr lang="en-US" u="sng">
                <a:latin typeface="Cooper Black" panose="0208090404030B020404" pitchFamily="18" charset="0"/>
              </a:rPr>
              <a:t>CARA MENCARI DATA</a:t>
            </a:r>
          </a:p>
        </p:txBody>
      </p:sp>
      <p:sp>
        <p:nvSpPr>
          <p:cNvPr id="23555" name="Rectangle 3"/>
          <p:cNvSpPr>
            <a:spLocks noGrp="1" noChangeArrowheads="1"/>
          </p:cNvSpPr>
          <p:nvPr>
            <p:ph type="body" idx="1"/>
          </p:nvPr>
        </p:nvSpPr>
        <p:spPr>
          <a:xfrm>
            <a:off x="1524000" y="1143000"/>
            <a:ext cx="9144000" cy="5715000"/>
          </a:xfrm>
        </p:spPr>
        <p:txBody>
          <a:bodyPr/>
          <a:lstStyle/>
          <a:p>
            <a:pPr marL="609600" indent="-609600">
              <a:lnSpc>
                <a:spcPct val="80000"/>
              </a:lnSpc>
              <a:buClr>
                <a:schemeClr val="tx1"/>
              </a:buClr>
              <a:buNone/>
            </a:pPr>
            <a:r>
              <a:rPr lang="en-US" sz="2800" b="1" i="1" u="sng">
                <a:latin typeface="Cooper Black" panose="0208090404030B020404" pitchFamily="18" charset="0"/>
              </a:rPr>
              <a:t>DESK ACTIVITIES</a:t>
            </a:r>
            <a:endParaRPr lang="en-US" sz="2800" b="1" u="sng">
              <a:latin typeface="Cooper Black" panose="0208090404030B020404" pitchFamily="18" charset="0"/>
            </a:endParaRPr>
          </a:p>
          <a:p>
            <a:pPr marL="609600" indent="-609600">
              <a:lnSpc>
                <a:spcPct val="80000"/>
              </a:lnSpc>
              <a:buClr>
                <a:schemeClr val="tx1"/>
              </a:buClr>
              <a:buNone/>
            </a:pPr>
            <a:r>
              <a:rPr lang="en-US" sz="2800" b="1">
                <a:latin typeface="Cooper Black" panose="0208090404030B020404" pitchFamily="18" charset="0"/>
              </a:rPr>
              <a:t>	MELIPUTI: </a:t>
            </a:r>
          </a:p>
          <a:p>
            <a:pPr marL="609600" indent="-609600">
              <a:lnSpc>
                <a:spcPct val="80000"/>
              </a:lnSpc>
              <a:buClr>
                <a:schemeClr val="tx1"/>
              </a:buClr>
              <a:buNone/>
            </a:pPr>
            <a:r>
              <a:rPr lang="en-US" sz="2800" b="1">
                <a:latin typeface="Cooper Black" panose="0208090404030B020404" pitchFamily="18" charset="0"/>
              </a:rPr>
              <a:t>		 MENCARI REFERENSI, INFORMASI</a:t>
            </a:r>
          </a:p>
          <a:p>
            <a:pPr marL="609600" indent="-609600">
              <a:lnSpc>
                <a:spcPct val="80000"/>
              </a:lnSpc>
              <a:buClr>
                <a:schemeClr val="tx1"/>
              </a:buClr>
              <a:buNone/>
            </a:pPr>
            <a:r>
              <a:rPr lang="en-US" sz="2800" b="1">
                <a:latin typeface="Cooper Black" panose="0208090404030B020404" pitchFamily="18" charset="0"/>
              </a:rPr>
              <a:t>		 DAN DATA SEBANYAK-BANYAKNYA</a:t>
            </a:r>
          </a:p>
          <a:p>
            <a:pPr marL="609600" indent="-609600">
              <a:lnSpc>
                <a:spcPct val="80000"/>
              </a:lnSpc>
              <a:buClr>
                <a:schemeClr val="tx1"/>
              </a:buClr>
              <a:buNone/>
            </a:pPr>
            <a:r>
              <a:rPr lang="en-US" sz="2800" b="1">
                <a:latin typeface="Cooper Black" panose="0208090404030B020404" pitchFamily="18" charset="0"/>
              </a:rPr>
              <a:t>		 MELALUI PERPUSTAKAAN DAN</a:t>
            </a:r>
          </a:p>
          <a:p>
            <a:pPr marL="609600" indent="-609600">
              <a:lnSpc>
                <a:spcPct val="80000"/>
              </a:lnSpc>
              <a:buClr>
                <a:schemeClr val="tx1"/>
              </a:buClr>
              <a:buNone/>
            </a:pPr>
            <a:r>
              <a:rPr lang="en-US" sz="2800" b="1">
                <a:latin typeface="Cooper Black" panose="0208090404030B020404" pitchFamily="18" charset="0"/>
              </a:rPr>
              <a:t>		 INTERNET TENTANG TOPIK TERKAIT</a:t>
            </a:r>
          </a:p>
          <a:p>
            <a:pPr marL="609600" indent="-609600">
              <a:lnSpc>
                <a:spcPct val="80000"/>
              </a:lnSpc>
              <a:buClr>
                <a:schemeClr val="tx1"/>
              </a:buClr>
              <a:buNone/>
            </a:pPr>
            <a:r>
              <a:rPr lang="en-US" sz="2800" b="1" i="1" u="sng">
                <a:latin typeface="Cooper Black" panose="0208090404030B020404" pitchFamily="18" charset="0"/>
              </a:rPr>
              <a:t>FIELD ACTIVITIES</a:t>
            </a:r>
          </a:p>
          <a:p>
            <a:pPr marL="609600" indent="-609600">
              <a:lnSpc>
                <a:spcPct val="80000"/>
              </a:lnSpc>
              <a:buClr>
                <a:schemeClr val="tx1"/>
              </a:buClr>
              <a:buNone/>
            </a:pPr>
            <a:r>
              <a:rPr lang="en-US" sz="2800" b="1">
                <a:latin typeface="Cooper Black" panose="0208090404030B020404" pitchFamily="18" charset="0"/>
              </a:rPr>
              <a:t>	MELIPUTI</a:t>
            </a:r>
          </a:p>
          <a:p>
            <a:pPr marL="990600" lvl="1" indent="-533400">
              <a:lnSpc>
                <a:spcPct val="80000"/>
              </a:lnSpc>
              <a:buFont typeface="Wingdings" panose="05000000000000000000" pitchFamily="2" charset="2"/>
              <a:buAutoNum type="alphaUcPeriod"/>
            </a:pPr>
            <a:r>
              <a:rPr lang="en-US" b="1" smtClean="0">
                <a:latin typeface="Cooper Black" panose="0208090404030B020404" pitchFamily="18" charset="0"/>
              </a:rPr>
              <a:t>MENCARI INFORMASI DAN DATA SEBANYAK-BANYAKNYA DI LAPANGAN (</a:t>
            </a:r>
            <a:r>
              <a:rPr lang="en-US" smtClean="0">
                <a:latin typeface="Cooper Black" panose="0208090404030B020404" pitchFamily="18" charset="0"/>
              </a:rPr>
              <a:t>WAWANCARA KEPADA SEJUMLAH NARASUMBER)</a:t>
            </a:r>
            <a:r>
              <a:rPr lang="en-US" b="1" smtClean="0">
                <a:latin typeface="Cooper Black" panose="0208090404030B020404" pitchFamily="18" charset="0"/>
              </a:rPr>
              <a:t> , </a:t>
            </a:r>
          </a:p>
          <a:p>
            <a:pPr marL="990600" lvl="1" indent="-533400">
              <a:lnSpc>
                <a:spcPct val="80000"/>
              </a:lnSpc>
              <a:buFont typeface="Wingdings" panose="05000000000000000000" pitchFamily="2" charset="2"/>
              <a:buAutoNum type="alphaUcPeriod"/>
            </a:pPr>
            <a:r>
              <a:rPr lang="en-US" smtClean="0">
                <a:latin typeface="Cooper Black" panose="0208090404030B020404" pitchFamily="18" charset="0"/>
              </a:rPr>
              <a:t>MENCATAT FAKTA-FAKTA TERKAIT TOPIK</a:t>
            </a:r>
            <a:endParaRPr lang="en-US" b="1" smtClean="0">
              <a:latin typeface="Cooper Black" panose="0208090404030B020404" pitchFamily="18" charset="0"/>
            </a:endParaRPr>
          </a:p>
          <a:p>
            <a:pPr marL="609600" indent="-609600">
              <a:lnSpc>
                <a:spcPct val="80000"/>
              </a:lnSpc>
              <a:buClr>
                <a:schemeClr val="tx1"/>
              </a:buClr>
              <a:buNone/>
            </a:pPr>
            <a:endParaRPr lang="en-US" sz="2800" b="1">
              <a:latin typeface="Cooper Black" panose="0208090404030B020404" pitchFamily="18" charset="0"/>
            </a:endParaRPr>
          </a:p>
        </p:txBody>
      </p:sp>
    </p:spTree>
    <p:extLst>
      <p:ext uri="{BB962C8B-B14F-4D97-AF65-F5344CB8AC3E}">
        <p14:creationId xmlns:p14="http://schemas.microsoft.com/office/powerpoint/2010/main" val="3029934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u="sng" smtClean="0">
                <a:latin typeface="Cooper Black" panose="0208090404030B020404" pitchFamily="18" charset="0"/>
              </a:rPr>
              <a:t>MELAKUKAN ANALISIS</a:t>
            </a:r>
          </a:p>
        </p:txBody>
      </p:sp>
      <p:sp>
        <p:nvSpPr>
          <p:cNvPr id="24579" name="Rectangle 3"/>
          <p:cNvSpPr>
            <a:spLocks noGrp="1" noChangeArrowheads="1"/>
          </p:cNvSpPr>
          <p:nvPr>
            <p:ph type="body" idx="1"/>
          </p:nvPr>
        </p:nvSpPr>
        <p:spPr/>
        <p:txBody>
          <a:bodyPr/>
          <a:lstStyle/>
          <a:p>
            <a:pPr algn="ctr" eaLnBrk="1" hangingPunct="1">
              <a:lnSpc>
                <a:spcPct val="80000"/>
              </a:lnSpc>
              <a:buFontTx/>
              <a:buNone/>
            </a:pPr>
            <a:r>
              <a:rPr lang="en-US" sz="3600" b="1">
                <a:latin typeface="Cooper Black" panose="0208090404030B020404" pitchFamily="18" charset="0"/>
              </a:rPr>
              <a:t>KEGIATAN ANALISIS</a:t>
            </a:r>
          </a:p>
          <a:p>
            <a:pPr algn="ctr" eaLnBrk="1" hangingPunct="1">
              <a:lnSpc>
                <a:spcPct val="80000"/>
              </a:lnSpc>
              <a:buFontTx/>
              <a:buNone/>
            </a:pPr>
            <a:r>
              <a:rPr lang="en-US" sz="3600" b="1">
                <a:latin typeface="Cooper Black" panose="0208090404030B020404" pitchFamily="18" charset="0"/>
              </a:rPr>
              <a:t>ADALAH </a:t>
            </a:r>
          </a:p>
          <a:p>
            <a:pPr algn="ctr" eaLnBrk="1" hangingPunct="1">
              <a:lnSpc>
                <a:spcPct val="80000"/>
              </a:lnSpc>
              <a:buFontTx/>
              <a:buNone/>
            </a:pPr>
            <a:r>
              <a:rPr lang="en-US" sz="3600" b="1">
                <a:latin typeface="Cooper Black" panose="0208090404030B020404" pitchFamily="18" charset="0"/>
              </a:rPr>
              <a:t>SUATU PROSES ILMIAH UNTUK MENGHASILKAN KESIMPULAN / KEPUTUSAN YANG DAPAT DIPERTANGGUNGJAWABKAN </a:t>
            </a:r>
            <a:r>
              <a:rPr lang="en-US" sz="3600" b="1" u="sng">
                <a:latin typeface="Cooper Black" panose="0208090404030B020404" pitchFamily="18" charset="0"/>
              </a:rPr>
              <a:t>SECARA ILMIAH</a:t>
            </a:r>
          </a:p>
        </p:txBody>
      </p:sp>
    </p:spTree>
    <p:extLst>
      <p:ext uri="{BB962C8B-B14F-4D97-AF65-F5344CB8AC3E}">
        <p14:creationId xmlns:p14="http://schemas.microsoft.com/office/powerpoint/2010/main" val="45637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74638"/>
            <a:ext cx="8229600" cy="412750"/>
          </a:xfrm>
        </p:spPr>
        <p:txBody>
          <a:bodyPr>
            <a:normAutofit fontScale="90000"/>
          </a:bodyPr>
          <a:lstStyle/>
          <a:p>
            <a:pPr eaLnBrk="1" hangingPunct="1"/>
            <a:r>
              <a:rPr lang="en-US" u="sng">
                <a:latin typeface="Cooper Black" panose="0208090404030B020404" pitchFamily="18" charset="0"/>
              </a:rPr>
              <a:t>3 MACAM CARA ANALISIS</a:t>
            </a:r>
          </a:p>
        </p:txBody>
      </p:sp>
      <p:sp>
        <p:nvSpPr>
          <p:cNvPr id="25603" name="Rectangle 3"/>
          <p:cNvSpPr>
            <a:spLocks noGrp="1" noChangeArrowheads="1"/>
          </p:cNvSpPr>
          <p:nvPr>
            <p:ph type="body" idx="1"/>
          </p:nvPr>
        </p:nvSpPr>
        <p:spPr>
          <a:xfrm>
            <a:off x="1828800" y="1066800"/>
            <a:ext cx="8610600" cy="5486400"/>
          </a:xfrm>
        </p:spPr>
        <p:txBody>
          <a:bodyPr/>
          <a:lstStyle/>
          <a:p>
            <a:pPr marL="609600" indent="-609600">
              <a:buFont typeface="Wingdings" panose="05000000000000000000" pitchFamily="2" charset="2"/>
              <a:buAutoNum type="arabicPeriod"/>
            </a:pPr>
            <a:r>
              <a:rPr lang="en-US" sz="3400" b="1" u="sng">
                <a:latin typeface="Cooper Black" panose="0208090404030B020404" pitchFamily="18" charset="0"/>
              </a:rPr>
              <a:t>ANALISIS DESKRIPTIF</a:t>
            </a:r>
          </a:p>
          <a:p>
            <a:pPr marL="609600" indent="-609600">
              <a:buNone/>
            </a:pPr>
            <a:r>
              <a:rPr lang="en-US" sz="3400" b="1">
                <a:latin typeface="Cooper Black" panose="0208090404030B020404" pitchFamily="18" charset="0"/>
                <a:sym typeface="Wingdings" panose="05000000000000000000" pitchFamily="2" charset="2"/>
              </a:rPr>
              <a:t>	Menjelaskan secara verbal</a:t>
            </a:r>
            <a:endParaRPr lang="en-US" sz="3400" b="1">
              <a:latin typeface="Cooper Black" panose="0208090404030B020404" pitchFamily="18" charset="0"/>
            </a:endParaRPr>
          </a:p>
          <a:p>
            <a:pPr marL="609600" indent="-609600">
              <a:buFont typeface="Wingdings" panose="05000000000000000000" pitchFamily="2" charset="2"/>
              <a:buAutoNum type="arabicPeriod" startAt="2"/>
            </a:pPr>
            <a:r>
              <a:rPr lang="en-US" sz="3400" b="1" u="sng">
                <a:latin typeface="Cooper Black" panose="0208090404030B020404" pitchFamily="18" charset="0"/>
              </a:rPr>
              <a:t>ANALISIS ANALITIK</a:t>
            </a:r>
          </a:p>
          <a:p>
            <a:pPr marL="990600" lvl="1" indent="-533400">
              <a:buFont typeface="Wingdings" panose="05000000000000000000" pitchFamily="2" charset="2"/>
              <a:buChar char="à"/>
            </a:pPr>
            <a:r>
              <a:rPr lang="en-US" sz="3400" b="1">
                <a:latin typeface="Cooper Black" panose="0208090404030B020404" pitchFamily="18" charset="0"/>
                <a:sym typeface="Wingdings" panose="05000000000000000000" pitchFamily="2" charset="2"/>
              </a:rPr>
              <a:t>Menganalisis berdasar kalkulasi menggunakan bantuan alat analisis (Indeks Williamson, Indeks Herfindahl, Regresi, dll)</a:t>
            </a:r>
          </a:p>
          <a:p>
            <a:pPr marL="609600" indent="-609600">
              <a:buFont typeface="Wingdings" panose="05000000000000000000" pitchFamily="2" charset="2"/>
              <a:buAutoNum type="arabicPeriod" startAt="3"/>
            </a:pPr>
            <a:r>
              <a:rPr lang="en-US" sz="3400" b="1" u="sng">
                <a:latin typeface="Cooper Black" panose="0208090404030B020404" pitchFamily="18" charset="0"/>
                <a:sym typeface="Wingdings" panose="05000000000000000000" pitchFamily="2" charset="2"/>
              </a:rPr>
              <a:t>ANALISIS DESKRIPTIF ANALITIK</a:t>
            </a:r>
          </a:p>
          <a:p>
            <a:pPr marL="990600" lvl="1" indent="-533400">
              <a:buFont typeface="Wingdings" panose="05000000000000000000" pitchFamily="2" charset="2"/>
              <a:buChar char="à"/>
            </a:pPr>
            <a:r>
              <a:rPr lang="en-US" sz="3400" b="1">
                <a:latin typeface="Cooper Black" panose="0208090404030B020404" pitchFamily="18" charset="0"/>
                <a:sym typeface="Wingdings" panose="05000000000000000000" pitchFamily="2" charset="2"/>
              </a:rPr>
              <a:t>Kombinasi dari 1 dan 2</a:t>
            </a:r>
          </a:p>
        </p:txBody>
      </p:sp>
    </p:spTree>
    <p:extLst>
      <p:ext uri="{BB962C8B-B14F-4D97-AF65-F5344CB8AC3E}">
        <p14:creationId xmlns:p14="http://schemas.microsoft.com/office/powerpoint/2010/main" val="1777751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994" y="994117"/>
            <a:ext cx="5655212" cy="1636542"/>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Selamat</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Bekerja</a:t>
            </a:r>
            <a:endParaRPr lang="id-ID"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4800600" y="4941168"/>
            <a:ext cx="5687888" cy="707886"/>
          </a:xfrm>
          <a:prstGeom prst="rect">
            <a:avLst/>
          </a:prstGeom>
        </p:spPr>
        <p:txBody>
          <a:bodyPr wrap="square">
            <a:spAutoFit/>
          </a:bodyPr>
          <a:lstStyle/>
          <a:p>
            <a:r>
              <a:rPr lang="id-ID" sz="4000" b="1" dirty="0" smtClean="0">
                <a:ln w="18000">
                  <a:solidFill>
                    <a:srgbClr val="FE801A">
                      <a:satMod val="140000"/>
                    </a:srgbClr>
                  </a:solidFill>
                  <a:prstDash val="solid"/>
                  <a:miter lim="800000"/>
                </a:ln>
                <a:noFill/>
                <a:effectLst>
                  <a:outerShdw blurRad="25500" dist="23000" dir="7020000" algn="tl">
                    <a:srgbClr val="000000">
                      <a:alpha val="50000"/>
                    </a:srgbClr>
                  </a:outerShdw>
                </a:effectLst>
              </a:rPr>
              <a:t>DAN</a:t>
            </a:r>
            <a:r>
              <a:rPr lang="en-US" sz="4000" b="1" dirty="0" smtClean="0">
                <a:ln w="18000">
                  <a:solidFill>
                    <a:srgbClr val="FE801A">
                      <a:satMod val="140000"/>
                    </a:srgbClr>
                  </a:solidFill>
                  <a:prstDash val="solid"/>
                  <a:miter lim="800000"/>
                </a:ln>
                <a:noFill/>
                <a:effectLst>
                  <a:outerShdw blurRad="25500" dist="23000" dir="7020000" algn="tl">
                    <a:srgbClr val="000000">
                      <a:alpha val="50000"/>
                    </a:srgbClr>
                  </a:outerShdw>
                </a:effectLst>
              </a:rPr>
              <a:t> </a:t>
            </a:r>
            <a:r>
              <a:rPr lang="en-US" sz="4000" b="1" dirty="0">
                <a:ln w="18000">
                  <a:solidFill>
                    <a:srgbClr val="FE801A">
                      <a:satMod val="140000"/>
                    </a:srgbClr>
                  </a:solidFill>
                  <a:prstDash val="solid"/>
                  <a:miter lim="800000"/>
                </a:ln>
                <a:noFill/>
                <a:effectLst>
                  <a:outerShdw blurRad="25500" dist="23000" dir="7020000" algn="tl">
                    <a:srgbClr val="000000">
                      <a:alpha val="50000"/>
                    </a:srgbClr>
                  </a:outerShdw>
                </a:effectLst>
              </a:rPr>
              <a:t>BERKARYA</a:t>
            </a:r>
            <a:endParaRPr lang="id-ID" sz="4000" b="1" dirty="0">
              <a:ln w="18000">
                <a:solidFill>
                  <a:srgbClr val="FE801A">
                    <a:satMod val="140000"/>
                  </a:srgbClr>
                </a:solidFill>
                <a:prstDash val="solid"/>
                <a:miter lim="800000"/>
              </a:ln>
              <a:noFill/>
              <a:effectLst>
                <a:outerShdw blurRad="25500" dist="23000" dir="7020000" algn="tl">
                  <a:srgbClr val="000000">
                    <a:alpha val="50000"/>
                  </a:srgbClr>
                </a:outerShdw>
              </a:effectLst>
            </a:endParaRPr>
          </a:p>
        </p:txBody>
      </p:sp>
      <p:pic>
        <p:nvPicPr>
          <p:cNvPr id="3074" name="Picture 2" descr="C:\Documents and Settings\IPB\My Documents\cliparts\Cartoons-Menp1\CHEMIST.WMF"/>
          <p:cNvPicPr>
            <a:picLocks noChangeAspect="1" noChangeArrowheads="1"/>
          </p:cNvPicPr>
          <p:nvPr/>
        </p:nvPicPr>
        <p:blipFill>
          <a:blip r:embed="rId2" cstate="print"/>
          <a:srcRect/>
          <a:stretch>
            <a:fillRect/>
          </a:stretch>
        </p:blipFill>
        <p:spPr bwMode="auto">
          <a:xfrm>
            <a:off x="3962401" y="901424"/>
            <a:ext cx="6727739" cy="3746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445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9244" y="2000250"/>
            <a:ext cx="10985326" cy="2357438"/>
          </a:xfrm>
        </p:spPr>
        <p:txBody>
          <a:bodyPr anchor="ctr">
            <a:normAutofit/>
          </a:bodyPr>
          <a:lstStyle/>
          <a:p>
            <a:pPr eaLnBrk="1" hangingPunct="1">
              <a:defRPr/>
            </a:pPr>
            <a:r>
              <a:rPr lang="en-US" sz="3600" dirty="0" smtClean="0">
                <a:latin typeface="Berlin Sans FB" panose="020E0602020502020306" pitchFamily="34" charset="0"/>
              </a:rPr>
              <a:t>MENCARI DAN MENEMUKAN  IDE UNTUK MENULI</a:t>
            </a:r>
            <a:r>
              <a:rPr lang="id-ID" sz="3600" dirty="0" smtClean="0">
                <a:latin typeface="Berlin Sans FB" panose="020E0602020502020306" pitchFamily="34" charset="0"/>
              </a:rPr>
              <a:t>s proposal PKM</a:t>
            </a:r>
            <a:endParaRPr lang="en-GB" sz="3600" dirty="0" smtClean="0">
              <a:latin typeface="Berlin Sans FB" panose="020E0602020502020306" pitchFamily="34" charset="0"/>
            </a:endParaRPr>
          </a:p>
        </p:txBody>
      </p:sp>
      <p:sp>
        <p:nvSpPr>
          <p:cNvPr id="4" name="TextBox 3"/>
          <p:cNvSpPr txBox="1"/>
          <p:nvPr/>
        </p:nvSpPr>
        <p:spPr>
          <a:xfrm>
            <a:off x="839244" y="1152395"/>
            <a:ext cx="10196186" cy="646331"/>
          </a:xfrm>
          <a:prstGeom prst="rect">
            <a:avLst/>
          </a:prstGeom>
          <a:noFill/>
        </p:spPr>
        <p:txBody>
          <a:bodyPr wrap="square" rtlCol="0">
            <a:spAutoFit/>
          </a:bodyPr>
          <a:lstStyle/>
          <a:p>
            <a:r>
              <a:rPr lang="id-ID" sz="3600" b="1" dirty="0" smtClean="0">
                <a:latin typeface="Berlin Sans FB Demi" panose="020E0802020502020306" pitchFamily="34" charset="0"/>
              </a:rPr>
              <a:t>SARANA UNTUK MEMBANGUN KOMPETENSI</a:t>
            </a:r>
            <a:endParaRPr lang="id-ID" sz="3600" b="1" dirty="0">
              <a:latin typeface="Berlin Sans FB Demi" panose="020E0802020502020306" pitchFamily="34" charset="0"/>
            </a:endParaRPr>
          </a:p>
        </p:txBody>
      </p:sp>
    </p:spTree>
    <p:extLst>
      <p:ext uri="{BB962C8B-B14F-4D97-AF65-F5344CB8AC3E}">
        <p14:creationId xmlns:p14="http://schemas.microsoft.com/office/powerpoint/2010/main" val="10046822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70C60CB9-C0BD-4CAB-9329-32264A70F9C5}" type="slidenum">
              <a:rPr lang="en-GB" sz="1400"/>
              <a:pPr>
                <a:spcBef>
                  <a:spcPct val="0"/>
                </a:spcBef>
                <a:buFontTx/>
                <a:buNone/>
              </a:pPr>
              <a:t>6</a:t>
            </a:fld>
            <a:endParaRPr lang="en-GB" sz="1400"/>
          </a:p>
        </p:txBody>
      </p:sp>
      <p:sp>
        <p:nvSpPr>
          <p:cNvPr id="6147" name="Content Placeholder 2"/>
          <p:cNvSpPr>
            <a:spLocks noGrp="1"/>
          </p:cNvSpPr>
          <p:nvPr>
            <p:ph idx="4294967295"/>
          </p:nvPr>
        </p:nvSpPr>
        <p:spPr>
          <a:xfrm>
            <a:off x="814192" y="1915894"/>
            <a:ext cx="10308919" cy="4271962"/>
          </a:xfrm>
        </p:spPr>
        <p:txBody>
          <a:bodyPr>
            <a:normAutofit/>
          </a:bodyPr>
          <a:lstStyle/>
          <a:p>
            <a:r>
              <a:rPr lang="en-US" sz="3200" dirty="0" err="1" smtClean="0">
                <a:latin typeface="Berlin Sans FB" panose="020E0602020502020306" pitchFamily="34" charset="0"/>
              </a:rPr>
              <a:t>Menulis</a:t>
            </a:r>
            <a:r>
              <a:rPr lang="en-US" sz="3200" dirty="0" smtClean="0">
                <a:latin typeface="Berlin Sans FB" panose="020E0602020502020306" pitchFamily="34" charset="0"/>
              </a:rPr>
              <a:t> </a:t>
            </a:r>
            <a:r>
              <a:rPr lang="en-US" sz="3200" dirty="0" err="1" smtClean="0">
                <a:latin typeface="Berlin Sans FB" panose="020E0602020502020306" pitchFamily="34" charset="0"/>
              </a:rPr>
              <a:t>adalah</a:t>
            </a:r>
            <a:r>
              <a:rPr lang="en-US" sz="3200" dirty="0" smtClean="0">
                <a:latin typeface="Berlin Sans FB" panose="020E0602020502020306" pitchFamily="34" charset="0"/>
              </a:rPr>
              <a:t> </a:t>
            </a:r>
            <a:r>
              <a:rPr lang="en-US" sz="3200" dirty="0" err="1" smtClean="0">
                <a:latin typeface="Berlin Sans FB" panose="020E0602020502020306" pitchFamily="34" charset="0"/>
              </a:rPr>
              <a:t>sebuah</a:t>
            </a:r>
            <a:r>
              <a:rPr lang="en-US" sz="3200" dirty="0" smtClean="0">
                <a:latin typeface="Berlin Sans FB" panose="020E0602020502020306" pitchFamily="34" charset="0"/>
              </a:rPr>
              <a:t> proses </a:t>
            </a:r>
            <a:r>
              <a:rPr lang="en-US" sz="3200" dirty="0" err="1" smtClean="0">
                <a:latin typeface="Berlin Sans FB" panose="020E0602020502020306" pitchFamily="34" charset="0"/>
              </a:rPr>
              <a:t>kreatif</a:t>
            </a:r>
            <a:r>
              <a:rPr lang="en-US" sz="3200" dirty="0" smtClean="0">
                <a:latin typeface="Berlin Sans FB" panose="020E0602020502020306" pitchFamily="34" charset="0"/>
              </a:rPr>
              <a:t> </a:t>
            </a:r>
            <a:r>
              <a:rPr lang="en-US" sz="3200" dirty="0" err="1" smtClean="0">
                <a:latin typeface="Berlin Sans FB" panose="020E0602020502020306" pitchFamily="34" charset="0"/>
              </a:rPr>
              <a:t>untuk</a:t>
            </a:r>
            <a:r>
              <a:rPr lang="en-US" sz="3200" dirty="0" smtClean="0">
                <a:latin typeface="Berlin Sans FB" panose="020E0602020502020306" pitchFamily="34" charset="0"/>
              </a:rPr>
              <a:t> </a:t>
            </a:r>
            <a:r>
              <a:rPr lang="en-US" sz="3200" dirty="0" err="1" smtClean="0">
                <a:latin typeface="Berlin Sans FB" panose="020E0602020502020306" pitchFamily="34" charset="0"/>
              </a:rPr>
              <a:t>menuangkan</a:t>
            </a:r>
            <a:r>
              <a:rPr lang="en-US" sz="3200" dirty="0" smtClean="0">
                <a:latin typeface="Berlin Sans FB" panose="020E0602020502020306" pitchFamily="34" charset="0"/>
              </a:rPr>
              <a:t> </a:t>
            </a:r>
            <a:r>
              <a:rPr lang="en-US" sz="3200" dirty="0" err="1" smtClean="0">
                <a:latin typeface="Berlin Sans FB" panose="020E0602020502020306" pitchFamily="34" charset="0"/>
              </a:rPr>
              <a:t>gagasan</a:t>
            </a:r>
            <a:r>
              <a:rPr lang="en-US" sz="3200" dirty="0" smtClean="0">
                <a:latin typeface="Berlin Sans FB" panose="020E0602020502020306" pitchFamily="34" charset="0"/>
              </a:rPr>
              <a:t>/ide </a:t>
            </a:r>
            <a:r>
              <a:rPr lang="en-US" sz="3200" dirty="0" err="1" smtClean="0">
                <a:latin typeface="Berlin Sans FB" panose="020E0602020502020306" pitchFamily="34" charset="0"/>
              </a:rPr>
              <a:t>dalam</a:t>
            </a:r>
            <a:r>
              <a:rPr lang="en-US" sz="3200" dirty="0" smtClean="0">
                <a:latin typeface="Berlin Sans FB" panose="020E0602020502020306" pitchFamily="34" charset="0"/>
              </a:rPr>
              <a:t> </a:t>
            </a:r>
            <a:r>
              <a:rPr lang="en-US" sz="3200" dirty="0" err="1" smtClean="0">
                <a:latin typeface="Berlin Sans FB" panose="020E0602020502020306" pitchFamily="34" charset="0"/>
              </a:rPr>
              <a:t>bentuk</a:t>
            </a:r>
            <a:r>
              <a:rPr lang="en-US" sz="3200" dirty="0" smtClean="0">
                <a:latin typeface="Berlin Sans FB" panose="020E0602020502020306" pitchFamily="34" charset="0"/>
              </a:rPr>
              <a:t> </a:t>
            </a:r>
            <a:r>
              <a:rPr lang="en-US" sz="3200" dirty="0" err="1" smtClean="0">
                <a:latin typeface="Berlin Sans FB" panose="020E0602020502020306" pitchFamily="34" charset="0"/>
              </a:rPr>
              <a:t>bahasa</a:t>
            </a:r>
            <a:r>
              <a:rPr lang="en-US" sz="3200" dirty="0" smtClean="0">
                <a:latin typeface="Berlin Sans FB" panose="020E0602020502020306" pitchFamily="34" charset="0"/>
              </a:rPr>
              <a:t> </a:t>
            </a:r>
            <a:r>
              <a:rPr lang="en-US" sz="3200" dirty="0" err="1" smtClean="0">
                <a:latin typeface="Berlin Sans FB" panose="020E0602020502020306" pitchFamily="34" charset="0"/>
              </a:rPr>
              <a:t>tulis</a:t>
            </a:r>
            <a:r>
              <a:rPr lang="en-US" sz="3200" dirty="0" smtClean="0">
                <a:latin typeface="Berlin Sans FB" panose="020E0602020502020306" pitchFamily="34" charset="0"/>
              </a:rPr>
              <a:t> dg </a:t>
            </a:r>
            <a:r>
              <a:rPr lang="en-US" sz="3200" dirty="0" err="1" smtClean="0">
                <a:latin typeface="Berlin Sans FB" panose="020E0602020502020306" pitchFamily="34" charset="0"/>
              </a:rPr>
              <a:t>tujuan</a:t>
            </a:r>
            <a:r>
              <a:rPr lang="en-US" sz="3200" dirty="0" smtClean="0">
                <a:latin typeface="Berlin Sans FB" panose="020E0602020502020306" pitchFamily="34" charset="0"/>
              </a:rPr>
              <a:t>  </a:t>
            </a:r>
            <a:r>
              <a:rPr lang="en-US" sz="3200" dirty="0" err="1" smtClean="0">
                <a:latin typeface="Berlin Sans FB" panose="020E0602020502020306" pitchFamily="34" charset="0"/>
              </a:rPr>
              <a:t>memberitahu</a:t>
            </a:r>
            <a:r>
              <a:rPr lang="en-US" sz="3200" dirty="0" smtClean="0">
                <a:latin typeface="Berlin Sans FB" panose="020E0602020502020306" pitchFamily="34" charset="0"/>
              </a:rPr>
              <a:t>, </a:t>
            </a:r>
            <a:r>
              <a:rPr lang="en-US" sz="3200" dirty="0" err="1" smtClean="0">
                <a:latin typeface="Berlin Sans FB" panose="020E0602020502020306" pitchFamily="34" charset="0"/>
              </a:rPr>
              <a:t>meyakinkan</a:t>
            </a:r>
            <a:r>
              <a:rPr lang="en-US" sz="3200" dirty="0" smtClean="0">
                <a:latin typeface="Berlin Sans FB" panose="020E0602020502020306" pitchFamily="34" charset="0"/>
              </a:rPr>
              <a:t> </a:t>
            </a:r>
            <a:r>
              <a:rPr lang="en-US" sz="3200" dirty="0" err="1" smtClean="0">
                <a:latin typeface="Berlin Sans FB" panose="020E0602020502020306" pitchFamily="34" charset="0"/>
              </a:rPr>
              <a:t>atau</a:t>
            </a:r>
            <a:r>
              <a:rPr lang="en-US" sz="3200" dirty="0" smtClean="0">
                <a:latin typeface="Berlin Sans FB" panose="020E0602020502020306" pitchFamily="34" charset="0"/>
              </a:rPr>
              <a:t> </a:t>
            </a:r>
            <a:r>
              <a:rPr lang="en-US" sz="3200" dirty="0" err="1" smtClean="0">
                <a:latin typeface="Berlin Sans FB" panose="020E0602020502020306" pitchFamily="34" charset="0"/>
              </a:rPr>
              <a:t>sekedar</a:t>
            </a:r>
            <a:r>
              <a:rPr lang="en-US" sz="3200" dirty="0" smtClean="0">
                <a:latin typeface="Berlin Sans FB" panose="020E0602020502020306" pitchFamily="34" charset="0"/>
              </a:rPr>
              <a:t> </a:t>
            </a:r>
            <a:r>
              <a:rPr lang="en-US" sz="3200" dirty="0" err="1" smtClean="0">
                <a:latin typeface="Berlin Sans FB" panose="020E0602020502020306" pitchFamily="34" charset="0"/>
              </a:rPr>
              <a:t>menghibur</a:t>
            </a:r>
            <a:endParaRPr lang="en-US" sz="3200" dirty="0" smtClean="0">
              <a:latin typeface="Berlin Sans FB" panose="020E0602020502020306" pitchFamily="34" charset="0"/>
            </a:endParaRPr>
          </a:p>
          <a:p>
            <a:r>
              <a:rPr lang="en-US" sz="3200" dirty="0" err="1" smtClean="0">
                <a:latin typeface="Berlin Sans FB" panose="020E0602020502020306" pitchFamily="34" charset="0"/>
              </a:rPr>
              <a:t>Menulis</a:t>
            </a:r>
            <a:r>
              <a:rPr lang="en-US" sz="3200" dirty="0" smtClean="0">
                <a:latin typeface="Berlin Sans FB" panose="020E0602020502020306" pitchFamily="34" charset="0"/>
              </a:rPr>
              <a:t>  </a:t>
            </a:r>
            <a:r>
              <a:rPr lang="en-US" sz="3200" dirty="0" err="1" smtClean="0">
                <a:latin typeface="Berlin Sans FB" panose="020E0602020502020306" pitchFamily="34" charset="0"/>
              </a:rPr>
              <a:t>adalah</a:t>
            </a:r>
            <a:r>
              <a:rPr lang="en-US" sz="3200" dirty="0" smtClean="0">
                <a:latin typeface="Berlin Sans FB" panose="020E0602020502020306" pitchFamily="34" charset="0"/>
              </a:rPr>
              <a:t> </a:t>
            </a:r>
            <a:r>
              <a:rPr lang="en-US" sz="3200" dirty="0" err="1" smtClean="0">
                <a:latin typeface="Berlin Sans FB" panose="020E0602020502020306" pitchFamily="34" charset="0"/>
              </a:rPr>
              <a:t>ekspresi</a:t>
            </a:r>
            <a:r>
              <a:rPr lang="en-US" sz="3200" dirty="0" smtClean="0">
                <a:latin typeface="Berlin Sans FB" panose="020E0602020502020306" pitchFamily="34" charset="0"/>
              </a:rPr>
              <a:t> </a:t>
            </a:r>
            <a:r>
              <a:rPr lang="en-US" sz="3200" dirty="0" err="1" smtClean="0">
                <a:latin typeface="Berlin Sans FB" panose="020E0602020502020306" pitchFamily="34" charset="0"/>
              </a:rPr>
              <a:t>diri</a:t>
            </a:r>
            <a:r>
              <a:rPr lang="en-US" sz="3200" dirty="0" smtClean="0">
                <a:latin typeface="Berlin Sans FB" panose="020E0602020502020306" pitchFamily="34" charset="0"/>
              </a:rPr>
              <a:t> yang </a:t>
            </a:r>
            <a:r>
              <a:rPr lang="en-US" sz="3200" dirty="0" err="1" smtClean="0">
                <a:latin typeface="Berlin Sans FB" panose="020E0602020502020306" pitchFamily="34" charset="0"/>
              </a:rPr>
              <a:t>bagi</a:t>
            </a:r>
            <a:r>
              <a:rPr lang="en-US" sz="3200" dirty="0" smtClean="0">
                <a:latin typeface="Berlin Sans FB" panose="020E0602020502020306" pitchFamily="34" charset="0"/>
              </a:rPr>
              <a:t> </a:t>
            </a:r>
            <a:r>
              <a:rPr lang="en-US" sz="3200" dirty="0" err="1" smtClean="0">
                <a:latin typeface="Berlin Sans FB" panose="020E0602020502020306" pitchFamily="34" charset="0"/>
              </a:rPr>
              <a:t>seorang</a:t>
            </a:r>
            <a:r>
              <a:rPr lang="en-US" sz="3200" dirty="0" smtClean="0">
                <a:latin typeface="Berlin Sans FB" panose="020E0602020502020306" pitchFamily="34" charset="0"/>
              </a:rPr>
              <a:t> </a:t>
            </a:r>
            <a:r>
              <a:rPr lang="id-ID" sz="3200" dirty="0" smtClean="0">
                <a:latin typeface="Berlin Sans FB" panose="020E0602020502020306" pitchFamily="34" charset="0"/>
              </a:rPr>
              <a:t>mahasiswa dan </a:t>
            </a:r>
            <a:r>
              <a:rPr lang="en-US" sz="3200" dirty="0" err="1" smtClean="0">
                <a:latin typeface="Berlin Sans FB" panose="020E0602020502020306" pitchFamily="34" charset="0"/>
              </a:rPr>
              <a:t>dosen</a:t>
            </a:r>
            <a:r>
              <a:rPr lang="en-US" sz="3200" dirty="0" smtClean="0">
                <a:latin typeface="Berlin Sans FB" panose="020E0602020502020306" pitchFamily="34" charset="0"/>
              </a:rPr>
              <a:t> (</a:t>
            </a:r>
            <a:r>
              <a:rPr lang="en-US" sz="3200" dirty="0" err="1" smtClean="0">
                <a:latin typeface="Berlin Sans FB" panose="020E0602020502020306" pitchFamily="34" charset="0"/>
              </a:rPr>
              <a:t>seharusnya</a:t>
            </a:r>
            <a:r>
              <a:rPr lang="en-US" sz="3200" dirty="0" smtClean="0">
                <a:latin typeface="Berlin Sans FB" panose="020E0602020502020306" pitchFamily="34" charset="0"/>
              </a:rPr>
              <a:t>)  </a:t>
            </a:r>
            <a:r>
              <a:rPr lang="en-US" sz="3200" dirty="0" err="1" smtClean="0">
                <a:latin typeface="Berlin Sans FB" panose="020E0602020502020306" pitchFamily="34" charset="0"/>
              </a:rPr>
              <a:t>merupakan</a:t>
            </a:r>
            <a:r>
              <a:rPr lang="en-US" sz="3200" dirty="0" smtClean="0">
                <a:latin typeface="Berlin Sans FB" panose="020E0602020502020306" pitchFamily="34" charset="0"/>
              </a:rPr>
              <a:t>  </a:t>
            </a:r>
            <a:r>
              <a:rPr lang="en-US" sz="3200" dirty="0" err="1" smtClean="0">
                <a:latin typeface="Berlin Sans FB" panose="020E0602020502020306" pitchFamily="34" charset="0"/>
              </a:rPr>
              <a:t>bagian</a:t>
            </a:r>
            <a:r>
              <a:rPr lang="en-US" sz="3200" dirty="0" smtClean="0">
                <a:latin typeface="Berlin Sans FB" panose="020E0602020502020306" pitchFamily="34" charset="0"/>
              </a:rPr>
              <a:t> </a:t>
            </a:r>
            <a:r>
              <a:rPr lang="en-US" sz="3200" dirty="0" err="1" smtClean="0">
                <a:latin typeface="Berlin Sans FB" panose="020E0602020502020306" pitchFamily="34" charset="0"/>
              </a:rPr>
              <a:t>dari</a:t>
            </a:r>
            <a:r>
              <a:rPr lang="en-US" sz="3200" dirty="0" smtClean="0">
                <a:latin typeface="Berlin Sans FB" panose="020E0602020502020306" pitchFamily="34" charset="0"/>
              </a:rPr>
              <a:t> </a:t>
            </a:r>
            <a:r>
              <a:rPr lang="en-US" sz="3200" dirty="0" err="1" smtClean="0">
                <a:latin typeface="Berlin Sans FB" panose="020E0602020502020306" pitchFamily="34" charset="0"/>
              </a:rPr>
              <a:t>kehidupannya</a:t>
            </a:r>
            <a:r>
              <a:rPr lang="en-US" sz="3200" dirty="0" smtClean="0">
                <a:latin typeface="Berlin Sans FB" panose="020E0602020502020306" pitchFamily="34" charset="0"/>
              </a:rPr>
              <a:t>.  </a:t>
            </a:r>
          </a:p>
        </p:txBody>
      </p:sp>
    </p:spTree>
    <p:extLst>
      <p:ext uri="{BB962C8B-B14F-4D97-AF65-F5344CB8AC3E}">
        <p14:creationId xmlns:p14="http://schemas.microsoft.com/office/powerpoint/2010/main" val="198414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B1971EE0-F890-4539-AB7A-5B52B4C5B354}" type="slidenum">
              <a:rPr lang="en-GB" sz="1400"/>
              <a:pPr>
                <a:spcBef>
                  <a:spcPct val="0"/>
                </a:spcBef>
                <a:buFontTx/>
                <a:buNone/>
              </a:pPr>
              <a:t>7</a:t>
            </a:fld>
            <a:endParaRPr lang="en-GB" sz="1400"/>
          </a:p>
        </p:txBody>
      </p:sp>
      <p:sp>
        <p:nvSpPr>
          <p:cNvPr id="3074" name="Rectangle 2"/>
          <p:cNvSpPr>
            <a:spLocks noGrp="1" noChangeArrowheads="1"/>
          </p:cNvSpPr>
          <p:nvPr>
            <p:ph type="title" idx="4294967295"/>
          </p:nvPr>
        </p:nvSpPr>
        <p:spPr>
          <a:xfrm>
            <a:off x="1390389" y="586374"/>
            <a:ext cx="8382957" cy="1600200"/>
          </a:xfrm>
        </p:spPr>
        <p:txBody>
          <a:bodyPr/>
          <a:lstStyle/>
          <a:p>
            <a:pPr algn="l" eaLnBrk="1" hangingPunct="1">
              <a:defRPr/>
            </a:pPr>
            <a:r>
              <a:rPr lang="en-US" dirty="0" smtClean="0">
                <a:latin typeface="Arial Black" pitchFamily="34" charset="0"/>
              </a:rPr>
              <a:t>G</a:t>
            </a:r>
            <a:r>
              <a:rPr lang="id-ID" dirty="0" smtClean="0">
                <a:latin typeface="Arial Black" pitchFamily="34" charset="0"/>
              </a:rPr>
              <a:t>agasan/</a:t>
            </a:r>
            <a:r>
              <a:rPr lang="en-US" dirty="0" smtClean="0">
                <a:latin typeface="Arial Black" pitchFamily="34" charset="0"/>
              </a:rPr>
              <a:t>Ide </a:t>
            </a:r>
            <a:r>
              <a:rPr lang="en-US" dirty="0">
                <a:latin typeface="Arial Black" pitchFamily="34" charset="0"/>
              </a:rPr>
              <a:t>? INSPIRASI?</a:t>
            </a:r>
            <a:endParaRPr lang="en-GB" dirty="0">
              <a:latin typeface="Arial Black" pitchFamily="34" charset="0"/>
            </a:endParaRPr>
          </a:p>
        </p:txBody>
      </p:sp>
      <p:sp>
        <p:nvSpPr>
          <p:cNvPr id="3075" name="Rectangle 3"/>
          <p:cNvSpPr>
            <a:spLocks noGrp="1" noChangeArrowheads="1"/>
          </p:cNvSpPr>
          <p:nvPr>
            <p:ph type="body" sz="half" idx="4294967295"/>
          </p:nvPr>
        </p:nvSpPr>
        <p:spPr>
          <a:xfrm>
            <a:off x="1114816" y="2518905"/>
            <a:ext cx="10070926" cy="3429000"/>
          </a:xfrm>
          <a:ln>
            <a:solidFill>
              <a:schemeClr val="bg1"/>
            </a:solidFill>
            <a:miter lim="800000"/>
            <a:headEnd/>
            <a:tailEnd/>
          </a:ln>
        </p:spPr>
        <p:txBody>
          <a:bodyPr>
            <a:normAutofit/>
          </a:bodyPr>
          <a:lstStyle/>
          <a:p>
            <a:pPr eaLnBrk="1" hangingPunct="1">
              <a:lnSpc>
                <a:spcPct val="90000"/>
              </a:lnSpc>
            </a:pPr>
            <a:r>
              <a:rPr lang="en-US" sz="3200" dirty="0" err="1" smtClean="0">
                <a:latin typeface="Berlin Sans FB" panose="020E0602020502020306" pitchFamily="34" charset="0"/>
              </a:rPr>
              <a:t>Gagasan</a:t>
            </a:r>
            <a:r>
              <a:rPr lang="en-US" sz="3200" dirty="0" smtClean="0">
                <a:latin typeface="Berlin Sans FB" panose="020E0602020502020306" pitchFamily="34" charset="0"/>
              </a:rPr>
              <a:t>/Ide </a:t>
            </a:r>
            <a:r>
              <a:rPr lang="en-US" sz="3200" dirty="0" err="1" smtClean="0">
                <a:latin typeface="Berlin Sans FB" panose="020E0602020502020306" pitchFamily="34" charset="0"/>
              </a:rPr>
              <a:t>adalah</a:t>
            </a:r>
            <a:r>
              <a:rPr lang="en-US" sz="3200" dirty="0" smtClean="0">
                <a:latin typeface="Berlin Sans FB" panose="020E0602020502020306" pitchFamily="34" charset="0"/>
              </a:rPr>
              <a:t> </a:t>
            </a:r>
            <a:r>
              <a:rPr lang="en-US" sz="3200" dirty="0" err="1" smtClean="0">
                <a:latin typeface="Berlin Sans FB" panose="020E0602020502020306" pitchFamily="34" charset="0"/>
              </a:rPr>
              <a:t>rancangan</a:t>
            </a:r>
            <a:r>
              <a:rPr lang="en-US" sz="3200" dirty="0" smtClean="0">
                <a:latin typeface="Berlin Sans FB" panose="020E0602020502020306" pitchFamily="34" charset="0"/>
              </a:rPr>
              <a:t> </a:t>
            </a:r>
            <a:r>
              <a:rPr lang="id-ID" sz="3200" dirty="0" smtClean="0">
                <a:latin typeface="Berlin Sans FB" panose="020E0602020502020306" pitchFamily="34" charset="0"/>
              </a:rPr>
              <a:t>keinginan </a:t>
            </a:r>
            <a:r>
              <a:rPr lang="en-US" sz="3200" dirty="0" smtClean="0">
                <a:latin typeface="Berlin Sans FB" panose="020E0602020502020306" pitchFamily="34" charset="0"/>
              </a:rPr>
              <a:t>yang </a:t>
            </a:r>
            <a:r>
              <a:rPr lang="en-US" sz="3200" dirty="0" err="1" smtClean="0">
                <a:latin typeface="Berlin Sans FB" panose="020E0602020502020306" pitchFamily="34" charset="0"/>
              </a:rPr>
              <a:t>tersusun</a:t>
            </a:r>
            <a:r>
              <a:rPr lang="en-US" sz="3200" dirty="0" smtClean="0">
                <a:latin typeface="Berlin Sans FB" panose="020E0602020502020306" pitchFamily="34" charset="0"/>
              </a:rPr>
              <a:t> di </a:t>
            </a:r>
            <a:r>
              <a:rPr lang="en-US" sz="3200" dirty="0" err="1" smtClean="0">
                <a:latin typeface="Berlin Sans FB" panose="020E0602020502020306" pitchFamily="34" charset="0"/>
              </a:rPr>
              <a:t>dalam</a:t>
            </a:r>
            <a:r>
              <a:rPr lang="en-US" sz="3200" dirty="0" smtClean="0">
                <a:latin typeface="Berlin Sans FB" panose="020E0602020502020306" pitchFamily="34" charset="0"/>
              </a:rPr>
              <a:t> </a:t>
            </a:r>
            <a:r>
              <a:rPr lang="en-US" sz="3200" dirty="0" err="1" smtClean="0">
                <a:latin typeface="Berlin Sans FB" panose="020E0602020502020306" pitchFamily="34" charset="0"/>
              </a:rPr>
              <a:t>pikiran</a:t>
            </a:r>
            <a:endParaRPr lang="en-US" sz="3200" dirty="0" smtClean="0">
              <a:latin typeface="Berlin Sans FB" panose="020E0602020502020306" pitchFamily="34" charset="0"/>
            </a:endParaRPr>
          </a:p>
          <a:p>
            <a:pPr eaLnBrk="1" hangingPunct="1">
              <a:lnSpc>
                <a:spcPct val="90000"/>
              </a:lnSpc>
            </a:pPr>
            <a:r>
              <a:rPr lang="en-US" sz="3200" dirty="0" err="1" smtClean="0">
                <a:latin typeface="Berlin Sans FB" panose="020E0602020502020306" pitchFamily="34" charset="0"/>
              </a:rPr>
              <a:t>Inspirasi</a:t>
            </a:r>
            <a:r>
              <a:rPr lang="en-US" sz="3200" dirty="0" smtClean="0">
                <a:latin typeface="Berlin Sans FB" panose="020E0602020502020306" pitchFamily="34" charset="0"/>
              </a:rPr>
              <a:t> </a:t>
            </a:r>
            <a:r>
              <a:rPr lang="en-US" sz="3200" dirty="0" err="1" smtClean="0">
                <a:latin typeface="Berlin Sans FB" panose="020E0602020502020306" pitchFamily="34" charset="0"/>
              </a:rPr>
              <a:t>adalah</a:t>
            </a:r>
            <a:r>
              <a:rPr lang="en-US" sz="3200" dirty="0" smtClean="0">
                <a:latin typeface="Berlin Sans FB" panose="020E0602020502020306" pitchFamily="34" charset="0"/>
              </a:rPr>
              <a:t>  </a:t>
            </a:r>
            <a:r>
              <a:rPr lang="id-ID" sz="3200" dirty="0" smtClean="0">
                <a:latin typeface="Berlin Sans FB" panose="020E0602020502020306" pitchFamily="34" charset="0"/>
              </a:rPr>
              <a:t>rancangan keinginan</a:t>
            </a:r>
            <a:r>
              <a:rPr lang="en-US" sz="3200" dirty="0" smtClean="0">
                <a:latin typeface="Berlin Sans FB" panose="020E0602020502020306" pitchFamily="34" charset="0"/>
              </a:rPr>
              <a:t> yang </a:t>
            </a:r>
            <a:r>
              <a:rPr lang="en-US" sz="3200" dirty="0" err="1" smtClean="0">
                <a:latin typeface="Berlin Sans FB" panose="020E0602020502020306" pitchFamily="34" charset="0"/>
              </a:rPr>
              <a:t>muncul</a:t>
            </a:r>
            <a:r>
              <a:rPr lang="en-US" sz="3200" dirty="0" smtClean="0">
                <a:latin typeface="Berlin Sans FB" panose="020E0602020502020306" pitchFamily="34" charset="0"/>
              </a:rPr>
              <a:t> </a:t>
            </a:r>
            <a:r>
              <a:rPr lang="en-US" sz="3200" dirty="0" err="1" smtClean="0">
                <a:latin typeface="Berlin Sans FB" panose="020E0602020502020306" pitchFamily="34" charset="0"/>
              </a:rPr>
              <a:t>dalam</a:t>
            </a:r>
            <a:r>
              <a:rPr lang="en-US" sz="3200" dirty="0" smtClean="0">
                <a:latin typeface="Berlin Sans FB" panose="020E0602020502020306" pitchFamily="34" charset="0"/>
              </a:rPr>
              <a:t> </a:t>
            </a:r>
            <a:r>
              <a:rPr lang="en-US" sz="3200" dirty="0" err="1" smtClean="0">
                <a:latin typeface="Berlin Sans FB" panose="020E0602020502020306" pitchFamily="34" charset="0"/>
              </a:rPr>
              <a:t>ingatan</a:t>
            </a:r>
            <a:endParaRPr lang="en-US" sz="3200" dirty="0" smtClean="0">
              <a:latin typeface="Berlin Sans FB" panose="020E0602020502020306" pitchFamily="34" charset="0"/>
            </a:endParaRPr>
          </a:p>
        </p:txBody>
      </p:sp>
    </p:spTree>
    <p:extLst>
      <p:ext uri="{BB962C8B-B14F-4D97-AF65-F5344CB8AC3E}">
        <p14:creationId xmlns:p14="http://schemas.microsoft.com/office/powerpoint/2010/main" val="420747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075">
                                            <p:bg/>
                                          </p:spTgt>
                                        </p:tgtEl>
                                        <p:attrNameLst>
                                          <p:attrName>style.visibility</p:attrName>
                                        </p:attrNameLst>
                                      </p:cBhvr>
                                      <p:to>
                                        <p:strVal val="visible"/>
                                      </p:to>
                                    </p:set>
                                    <p:anim calcmode="lin" valueType="num">
                                      <p:cBhvr>
                                        <p:cTn id="25" dur="500" fill="hold"/>
                                        <p:tgtEl>
                                          <p:spTgt spid="3075">
                                            <p:bg/>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75">
                                            <p:bg/>
                                          </p:spTgt>
                                        </p:tgtEl>
                                        <p:attrNameLst>
                                          <p:attrName>ppt_y</p:attrName>
                                        </p:attrNameLst>
                                      </p:cBhvr>
                                      <p:tavLst>
                                        <p:tav tm="0">
                                          <p:val>
                                            <p:strVal val="#ppt_y"/>
                                          </p:val>
                                        </p:tav>
                                        <p:tav tm="100000">
                                          <p:val>
                                            <p:strVal val="#ppt_y"/>
                                          </p:val>
                                        </p:tav>
                                      </p:tavLst>
                                    </p:anim>
                                    <p:anim calcmode="lin" valueType="num">
                                      <p:cBhvr>
                                        <p:cTn id="27" dur="500" fill="hold"/>
                                        <p:tgtEl>
                                          <p:spTgt spid="3075">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75">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75">
                                            <p:bg/>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075">
                                            <p:txEl>
                                              <p:pRg st="0" end="0"/>
                                            </p:txEl>
                                          </p:spTgt>
                                        </p:tgtEl>
                                        <p:attrNameLst>
                                          <p:attrName>style.visibility</p:attrName>
                                        </p:attrNameLst>
                                      </p:cBhvr>
                                      <p:to>
                                        <p:strVal val="visible"/>
                                      </p:to>
                                    </p:set>
                                    <p:anim calcmode="lin" valueType="num">
                                      <p:cBhvr>
                                        <p:cTn id="34" dur="500" fill="hold"/>
                                        <p:tgtEl>
                                          <p:spTgt spid="307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075">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307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07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075">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075">
                                            <p:txEl>
                                              <p:pRg st="1" end="1"/>
                                            </p:txEl>
                                          </p:spTgt>
                                        </p:tgtEl>
                                        <p:attrNameLst>
                                          <p:attrName>style.visibility</p:attrName>
                                        </p:attrNameLst>
                                      </p:cBhvr>
                                      <p:to>
                                        <p:strVal val="visible"/>
                                      </p:to>
                                    </p:set>
                                    <p:anim calcmode="lin" valueType="num">
                                      <p:cBhvr>
                                        <p:cTn id="43" dur="500" fill="hold"/>
                                        <p:tgtEl>
                                          <p:spTgt spid="307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075">
                                            <p:txEl>
                                              <p:pRg st="1" end="1"/>
                                            </p:txEl>
                                          </p:spTgt>
                                        </p:tgtEl>
                                        <p:attrNameLst>
                                          <p:attrName>ppt_y</p:attrName>
                                        </p:attrNameLst>
                                      </p:cBhvr>
                                      <p:tavLst>
                                        <p:tav tm="0">
                                          <p:val>
                                            <p:strVal val="#ppt_y"/>
                                          </p:val>
                                        </p:tav>
                                        <p:tav tm="100000">
                                          <p:val>
                                            <p:strVal val="#ppt_y"/>
                                          </p:val>
                                        </p:tav>
                                      </p:tavLst>
                                    </p:anim>
                                    <p:anim calcmode="lin" valueType="num">
                                      <p:cBhvr>
                                        <p:cTn id="45" dur="500" fill="hold"/>
                                        <p:tgtEl>
                                          <p:spTgt spid="307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07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16700" y="764373"/>
            <a:ext cx="8610600" cy="1293028"/>
          </a:xfrm>
        </p:spPr>
        <p:txBody>
          <a:bodyPr/>
          <a:lstStyle/>
          <a:p>
            <a:pPr algn="l" eaLnBrk="1" hangingPunct="1"/>
            <a:r>
              <a:rPr lang="en-US" dirty="0" err="1" smtClean="0">
                <a:latin typeface="Berlin Sans FB" panose="020E0602020502020306" pitchFamily="34" charset="0"/>
              </a:rPr>
              <a:t>Bagaimana</a:t>
            </a:r>
            <a:r>
              <a:rPr lang="en-US" dirty="0" smtClean="0">
                <a:latin typeface="Berlin Sans FB" panose="020E0602020502020306" pitchFamily="34" charset="0"/>
              </a:rPr>
              <a:t> </a:t>
            </a:r>
            <a:r>
              <a:rPr lang="en-US" dirty="0" err="1" smtClean="0">
                <a:latin typeface="Berlin Sans FB" panose="020E0602020502020306" pitchFamily="34" charset="0"/>
              </a:rPr>
              <a:t>Menemukan</a:t>
            </a:r>
            <a:r>
              <a:rPr lang="en-US" dirty="0" smtClean="0">
                <a:latin typeface="Berlin Sans FB" panose="020E0602020502020306" pitchFamily="34" charset="0"/>
              </a:rPr>
              <a:t>  Ide ?</a:t>
            </a:r>
            <a:endParaRPr lang="en-GB" dirty="0" smtClean="0">
              <a:latin typeface="Berlin Sans FB" panose="020E0602020502020306" pitchFamily="34" charset="0"/>
            </a:endParaRPr>
          </a:p>
        </p:txBody>
      </p:sp>
      <p:sp>
        <p:nvSpPr>
          <p:cNvPr id="64515" name="Rectangle 3"/>
          <p:cNvSpPr>
            <a:spLocks noGrp="1" noChangeArrowheads="1"/>
          </p:cNvSpPr>
          <p:nvPr>
            <p:ph idx="1"/>
          </p:nvPr>
        </p:nvSpPr>
        <p:spPr/>
        <p:txBody>
          <a:bodyPr/>
          <a:lstStyle/>
          <a:p>
            <a:pPr eaLnBrk="1" hangingPunct="1">
              <a:buFontTx/>
              <a:buNone/>
            </a:pPr>
            <a:r>
              <a:rPr lang="en-US" sz="2800" dirty="0">
                <a:latin typeface="Berlin Sans FB" panose="020E0602020502020306" pitchFamily="34" charset="0"/>
              </a:rPr>
              <a:t>	</a:t>
            </a:r>
            <a:r>
              <a:rPr lang="en-US" sz="3200" dirty="0" err="1">
                <a:latin typeface="Berlin Sans FB" panose="020E0602020502020306" pitchFamily="34" charset="0"/>
              </a:rPr>
              <a:t>Sebuah</a:t>
            </a:r>
            <a:r>
              <a:rPr lang="en-US" sz="3200" dirty="0">
                <a:latin typeface="Berlin Sans FB" panose="020E0602020502020306" pitchFamily="34" charset="0"/>
              </a:rPr>
              <a:t> ide </a:t>
            </a:r>
            <a:r>
              <a:rPr lang="en-US" sz="3200" dirty="0" err="1">
                <a:latin typeface="Berlin Sans FB" panose="020E0602020502020306" pitchFamily="34" charset="0"/>
              </a:rPr>
              <a:t>seringkali</a:t>
            </a:r>
            <a:r>
              <a:rPr lang="en-US" sz="3200" dirty="0">
                <a:latin typeface="Berlin Sans FB" panose="020E0602020502020306" pitchFamily="34" charset="0"/>
              </a:rPr>
              <a:t> </a:t>
            </a:r>
            <a:r>
              <a:rPr lang="en-US" sz="3200" dirty="0" err="1">
                <a:latin typeface="Berlin Sans FB" panose="020E0602020502020306" pitchFamily="34" charset="0"/>
              </a:rPr>
              <a:t>muncul</a:t>
            </a:r>
            <a:r>
              <a:rPr lang="en-US" sz="3200" dirty="0">
                <a:latin typeface="Berlin Sans FB" panose="020E0602020502020306" pitchFamily="34" charset="0"/>
              </a:rPr>
              <a:t> </a:t>
            </a:r>
            <a:r>
              <a:rPr lang="en-US" sz="3200" dirty="0" err="1">
                <a:latin typeface="Berlin Sans FB" panose="020E0602020502020306" pitchFamily="34" charset="0"/>
              </a:rPr>
              <a:t>dengan</a:t>
            </a:r>
            <a:r>
              <a:rPr lang="en-US" sz="3200" dirty="0">
                <a:latin typeface="Berlin Sans FB" panose="020E0602020502020306" pitchFamily="34" charset="0"/>
              </a:rPr>
              <a:t> </a:t>
            </a:r>
            <a:r>
              <a:rPr lang="en-US" sz="3200" dirty="0" err="1">
                <a:latin typeface="Berlin Sans FB" panose="020E0602020502020306" pitchFamily="34" charset="0"/>
              </a:rPr>
              <a:t>tak</a:t>
            </a:r>
            <a:r>
              <a:rPr lang="en-US" sz="3200" dirty="0">
                <a:latin typeface="Berlin Sans FB" panose="020E0602020502020306" pitchFamily="34" charset="0"/>
              </a:rPr>
              <a:t> </a:t>
            </a:r>
            <a:r>
              <a:rPr lang="en-US" sz="3200" dirty="0" err="1">
                <a:latin typeface="Berlin Sans FB" panose="020E0602020502020306" pitchFamily="34" charset="0"/>
              </a:rPr>
              <a:t>terduga</a:t>
            </a:r>
            <a:r>
              <a:rPr lang="en-US" sz="3200" dirty="0">
                <a:latin typeface="Berlin Sans FB" panose="020E0602020502020306" pitchFamily="34" charset="0"/>
              </a:rPr>
              <a:t> </a:t>
            </a:r>
            <a:r>
              <a:rPr lang="en-US" sz="3200" dirty="0" err="1">
                <a:latin typeface="Berlin Sans FB" panose="020E0602020502020306" pitchFamily="34" charset="0"/>
              </a:rPr>
              <a:t>atau</a:t>
            </a:r>
            <a:r>
              <a:rPr lang="en-US" sz="3200" dirty="0">
                <a:latin typeface="Berlin Sans FB" panose="020E0602020502020306" pitchFamily="34" charset="0"/>
              </a:rPr>
              <a:t> </a:t>
            </a:r>
            <a:r>
              <a:rPr lang="en-US" sz="3200" dirty="0" err="1">
                <a:latin typeface="Berlin Sans FB" panose="020E0602020502020306" pitchFamily="34" charset="0"/>
              </a:rPr>
              <a:t>tiba-tiba</a:t>
            </a:r>
            <a:r>
              <a:rPr lang="en-US" sz="3200" dirty="0">
                <a:latin typeface="Berlin Sans FB" panose="020E0602020502020306" pitchFamily="34" charset="0"/>
              </a:rPr>
              <a:t>, </a:t>
            </a:r>
            <a:r>
              <a:rPr lang="en-US" sz="3200" dirty="0" err="1">
                <a:latin typeface="Berlin Sans FB" panose="020E0602020502020306" pitchFamily="34" charset="0"/>
              </a:rPr>
              <a:t>pada</a:t>
            </a:r>
            <a:r>
              <a:rPr lang="en-US" sz="3200" dirty="0">
                <a:latin typeface="Berlin Sans FB" panose="020E0602020502020306" pitchFamily="34" charset="0"/>
              </a:rPr>
              <a:t> </a:t>
            </a:r>
            <a:r>
              <a:rPr lang="en-US" sz="3200" dirty="0" err="1">
                <a:latin typeface="Berlin Sans FB" panose="020E0602020502020306" pitchFamily="34" charset="0"/>
              </a:rPr>
              <a:t>saat</a:t>
            </a:r>
            <a:r>
              <a:rPr lang="en-US" sz="3200" dirty="0">
                <a:latin typeface="Berlin Sans FB" panose="020E0602020502020306" pitchFamily="34" charset="0"/>
              </a:rPr>
              <a:t> </a:t>
            </a:r>
            <a:r>
              <a:rPr lang="en-US" sz="3200" dirty="0" err="1">
                <a:latin typeface="Berlin Sans FB" panose="020E0602020502020306" pitchFamily="34" charset="0"/>
              </a:rPr>
              <a:t>itulah</a:t>
            </a:r>
            <a:r>
              <a:rPr lang="en-US" sz="3200" dirty="0">
                <a:latin typeface="Berlin Sans FB" panose="020E0602020502020306" pitchFamily="34" charset="0"/>
              </a:rPr>
              <a:t> </a:t>
            </a:r>
            <a:r>
              <a:rPr lang="en-US" sz="3200" dirty="0" err="1">
                <a:latin typeface="Berlin Sans FB" panose="020E0602020502020306" pitchFamily="34" charset="0"/>
              </a:rPr>
              <a:t>kita</a:t>
            </a:r>
            <a:r>
              <a:rPr lang="en-US" sz="3200" dirty="0">
                <a:latin typeface="Berlin Sans FB" panose="020E0602020502020306" pitchFamily="34" charset="0"/>
              </a:rPr>
              <a:t> </a:t>
            </a:r>
            <a:r>
              <a:rPr lang="en-US" sz="3200" dirty="0" err="1">
                <a:latin typeface="Berlin Sans FB" panose="020E0602020502020306" pitchFamily="34" charset="0"/>
              </a:rPr>
              <a:t>sering</a:t>
            </a:r>
            <a:r>
              <a:rPr lang="en-US" sz="3200" dirty="0">
                <a:latin typeface="Berlin Sans FB" panose="020E0602020502020306" pitchFamily="34" charset="0"/>
              </a:rPr>
              <a:t> </a:t>
            </a:r>
            <a:r>
              <a:rPr lang="en-US" sz="3200" dirty="0" err="1">
                <a:latin typeface="Berlin Sans FB" panose="020E0602020502020306" pitchFamily="34" charset="0"/>
              </a:rPr>
              <a:t>mengabaikannya</a:t>
            </a:r>
            <a:r>
              <a:rPr lang="en-US" sz="3200" dirty="0">
                <a:latin typeface="Berlin Sans FB" panose="020E0602020502020306" pitchFamily="34" charset="0"/>
              </a:rPr>
              <a:t> </a:t>
            </a:r>
            <a:r>
              <a:rPr lang="en-US" sz="3200" dirty="0" err="1">
                <a:latin typeface="Berlin Sans FB" panose="020E0602020502020306" pitchFamily="34" charset="0"/>
              </a:rPr>
              <a:t>dan</a:t>
            </a:r>
            <a:r>
              <a:rPr lang="en-US" sz="3200" dirty="0">
                <a:latin typeface="Berlin Sans FB" panose="020E0602020502020306" pitchFamily="34" charset="0"/>
              </a:rPr>
              <a:t> </a:t>
            </a:r>
            <a:r>
              <a:rPr lang="en-US" sz="3200" dirty="0" err="1">
                <a:latin typeface="Berlin Sans FB" panose="020E0602020502020306" pitchFamily="34" charset="0"/>
              </a:rPr>
              <a:t>menghilangkannya</a:t>
            </a:r>
            <a:r>
              <a:rPr lang="en-US" sz="3200" dirty="0">
                <a:latin typeface="Berlin Sans FB" panose="020E0602020502020306" pitchFamily="34" charset="0"/>
              </a:rPr>
              <a:t> </a:t>
            </a:r>
            <a:r>
              <a:rPr lang="en-US" sz="3200" dirty="0" err="1">
                <a:latin typeface="Berlin Sans FB" panose="020E0602020502020306" pitchFamily="34" charset="0"/>
              </a:rPr>
              <a:t>begitu</a:t>
            </a:r>
            <a:r>
              <a:rPr lang="en-US" sz="3200" dirty="0">
                <a:latin typeface="Berlin Sans FB" panose="020E0602020502020306" pitchFamily="34" charset="0"/>
              </a:rPr>
              <a:t> </a:t>
            </a:r>
            <a:r>
              <a:rPr lang="en-US" sz="3200" dirty="0" err="1">
                <a:latin typeface="Berlin Sans FB" panose="020E0602020502020306" pitchFamily="34" charset="0"/>
              </a:rPr>
              <a:t>saja</a:t>
            </a:r>
            <a:r>
              <a:rPr lang="en-US" sz="3200" dirty="0">
                <a:latin typeface="Berlin Sans FB" panose="020E0602020502020306" pitchFamily="34" charset="0"/>
              </a:rPr>
              <a:t>. </a:t>
            </a:r>
          </a:p>
          <a:p>
            <a:pPr eaLnBrk="1" hangingPunct="1">
              <a:buFontTx/>
              <a:buNone/>
            </a:pPr>
            <a:r>
              <a:rPr lang="en-US" sz="3200" dirty="0">
                <a:latin typeface="Berlin Sans FB" panose="020E0602020502020306" pitchFamily="34" charset="0"/>
              </a:rPr>
              <a:t>	</a:t>
            </a:r>
            <a:r>
              <a:rPr lang="en-US" sz="3200" dirty="0" err="1">
                <a:latin typeface="Berlin Sans FB" panose="020E0602020502020306" pitchFamily="34" charset="0"/>
              </a:rPr>
              <a:t>Sehingga</a:t>
            </a:r>
            <a:r>
              <a:rPr lang="en-US" sz="3200" dirty="0">
                <a:latin typeface="Berlin Sans FB" panose="020E0602020502020306" pitchFamily="34" charset="0"/>
              </a:rPr>
              <a:t> </a:t>
            </a:r>
            <a:r>
              <a:rPr lang="en-US" sz="3200" dirty="0" err="1">
                <a:latin typeface="Berlin Sans FB" panose="020E0602020502020306" pitchFamily="34" charset="0"/>
              </a:rPr>
              <a:t>pada</a:t>
            </a:r>
            <a:r>
              <a:rPr lang="en-US" sz="3200" dirty="0">
                <a:latin typeface="Berlin Sans FB" panose="020E0602020502020306" pitchFamily="34" charset="0"/>
              </a:rPr>
              <a:t> </a:t>
            </a:r>
            <a:r>
              <a:rPr lang="en-US" sz="3200" dirty="0" err="1">
                <a:latin typeface="Berlin Sans FB" panose="020E0602020502020306" pitchFamily="34" charset="0"/>
              </a:rPr>
              <a:t>saat</a:t>
            </a:r>
            <a:r>
              <a:rPr lang="en-US" sz="3200" dirty="0">
                <a:latin typeface="Berlin Sans FB" panose="020E0602020502020306" pitchFamily="34" charset="0"/>
              </a:rPr>
              <a:t> </a:t>
            </a:r>
            <a:r>
              <a:rPr lang="en-US" sz="3200" dirty="0" err="1">
                <a:latin typeface="Berlin Sans FB" panose="020E0602020502020306" pitchFamily="34" charset="0"/>
              </a:rPr>
              <a:t>kita</a:t>
            </a:r>
            <a:r>
              <a:rPr lang="en-US" sz="3200" dirty="0">
                <a:latin typeface="Berlin Sans FB" panose="020E0602020502020306" pitchFamily="34" charset="0"/>
              </a:rPr>
              <a:t> </a:t>
            </a:r>
            <a:r>
              <a:rPr lang="en-US" sz="3200" dirty="0" err="1">
                <a:latin typeface="Berlin Sans FB" panose="020E0602020502020306" pitchFamily="34" charset="0"/>
              </a:rPr>
              <a:t>membutuhkannya</a:t>
            </a:r>
            <a:r>
              <a:rPr lang="en-US" sz="3200" dirty="0">
                <a:latin typeface="Berlin Sans FB" panose="020E0602020502020306" pitchFamily="34" charset="0"/>
              </a:rPr>
              <a:t> </a:t>
            </a:r>
            <a:r>
              <a:rPr lang="en-US" sz="3200" dirty="0" err="1">
                <a:latin typeface="Berlin Sans FB" panose="020E0602020502020306" pitchFamily="34" charset="0"/>
              </a:rPr>
              <a:t>untuk</a:t>
            </a:r>
            <a:r>
              <a:rPr lang="en-US" sz="3200" dirty="0">
                <a:latin typeface="Berlin Sans FB" panose="020E0602020502020306" pitchFamily="34" charset="0"/>
              </a:rPr>
              <a:t> </a:t>
            </a:r>
            <a:r>
              <a:rPr lang="en-US" sz="3200" dirty="0" err="1">
                <a:latin typeface="Berlin Sans FB" panose="020E0602020502020306" pitchFamily="34" charset="0"/>
              </a:rPr>
              <a:t>membuat</a:t>
            </a:r>
            <a:r>
              <a:rPr lang="en-US" sz="3200" dirty="0">
                <a:latin typeface="Berlin Sans FB" panose="020E0602020502020306" pitchFamily="34" charset="0"/>
              </a:rPr>
              <a:t> </a:t>
            </a:r>
            <a:r>
              <a:rPr lang="en-US" sz="3200" dirty="0" err="1">
                <a:latin typeface="Berlin Sans FB" panose="020E0602020502020306" pitchFamily="34" charset="0"/>
              </a:rPr>
              <a:t>sebuah</a:t>
            </a:r>
            <a:r>
              <a:rPr lang="en-US" sz="3200" dirty="0">
                <a:latin typeface="Berlin Sans FB" panose="020E0602020502020306" pitchFamily="34" charset="0"/>
              </a:rPr>
              <a:t> </a:t>
            </a:r>
            <a:r>
              <a:rPr lang="en-US" sz="3200" dirty="0" err="1">
                <a:latin typeface="Berlin Sans FB" panose="020E0602020502020306" pitchFamily="34" charset="0"/>
              </a:rPr>
              <a:t>tulisan</a:t>
            </a:r>
            <a:r>
              <a:rPr lang="en-US" sz="3200" dirty="0">
                <a:latin typeface="Berlin Sans FB" panose="020E0602020502020306" pitchFamily="34" charset="0"/>
              </a:rPr>
              <a:t>, </a:t>
            </a:r>
            <a:r>
              <a:rPr lang="en-US" sz="3200" dirty="0" err="1">
                <a:latin typeface="Berlin Sans FB" panose="020E0602020502020306" pitchFamily="34" charset="0"/>
              </a:rPr>
              <a:t>seolah-olah</a:t>
            </a:r>
            <a:r>
              <a:rPr lang="en-US" sz="3200" dirty="0">
                <a:latin typeface="Berlin Sans FB" panose="020E0602020502020306" pitchFamily="34" charset="0"/>
              </a:rPr>
              <a:t> </a:t>
            </a:r>
            <a:r>
              <a:rPr lang="en-US" sz="3200" dirty="0" err="1">
                <a:latin typeface="Berlin Sans FB" panose="020E0602020502020306" pitchFamily="34" charset="0"/>
              </a:rPr>
              <a:t>kita</a:t>
            </a:r>
            <a:r>
              <a:rPr lang="en-US" sz="3200" dirty="0">
                <a:latin typeface="Berlin Sans FB" panose="020E0602020502020306" pitchFamily="34" charset="0"/>
              </a:rPr>
              <a:t> </a:t>
            </a:r>
            <a:r>
              <a:rPr lang="en-US" sz="3200" dirty="0" err="1">
                <a:latin typeface="Berlin Sans FB" panose="020E0602020502020306" pitchFamily="34" charset="0"/>
              </a:rPr>
              <a:t>tidak</a:t>
            </a:r>
            <a:r>
              <a:rPr lang="en-US" sz="3200" dirty="0">
                <a:latin typeface="Berlin Sans FB" panose="020E0602020502020306" pitchFamily="34" charset="0"/>
              </a:rPr>
              <a:t> </a:t>
            </a:r>
            <a:r>
              <a:rPr lang="en-US" sz="3200" dirty="0" err="1">
                <a:latin typeface="Berlin Sans FB" panose="020E0602020502020306" pitchFamily="34" charset="0"/>
              </a:rPr>
              <a:t>pernah</a:t>
            </a:r>
            <a:r>
              <a:rPr lang="en-US" sz="3200" dirty="0">
                <a:latin typeface="Berlin Sans FB" panose="020E0602020502020306" pitchFamily="34" charset="0"/>
              </a:rPr>
              <a:t> </a:t>
            </a:r>
            <a:r>
              <a:rPr lang="en-US" sz="3200" dirty="0" err="1">
                <a:latin typeface="Berlin Sans FB" panose="020E0602020502020306" pitchFamily="34" charset="0"/>
              </a:rPr>
              <a:t>punya</a:t>
            </a:r>
            <a:r>
              <a:rPr lang="en-US" sz="3200" dirty="0">
                <a:latin typeface="Berlin Sans FB" panose="020E0602020502020306" pitchFamily="34" charset="0"/>
              </a:rPr>
              <a:t> ide.  </a:t>
            </a:r>
          </a:p>
          <a:p>
            <a:pPr eaLnBrk="1" hangingPunct="1">
              <a:buFontTx/>
              <a:buNone/>
            </a:pPr>
            <a:r>
              <a:rPr lang="en-US" sz="2800" dirty="0"/>
              <a:t>.</a:t>
            </a:r>
          </a:p>
          <a:p>
            <a:pPr eaLnBrk="1" hangingPunct="1">
              <a:buFontTx/>
              <a:buNone/>
            </a:pPr>
            <a:endParaRPr lang="en-US" sz="2800" dirty="0">
              <a:latin typeface="Arial" panose="020B0604020202020204" pitchFamily="34" charset="0"/>
              <a:cs typeface="Arial" panose="020B0604020202020204" pitchFamily="34" charset="0"/>
            </a:endParaRPr>
          </a:p>
          <a:p>
            <a:pPr eaLnBrk="1" hangingPunct="1">
              <a:buFontTx/>
              <a:buNone/>
            </a:pPr>
            <a:r>
              <a:rPr lang="en-US" sz="2800"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
        <p:nvSpPr>
          <p:cNvPr id="819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AEFF1D81-2B04-43B2-A308-DBD5229CADC6}" type="slidenum">
              <a:rPr lang="en-GB" sz="1400"/>
              <a:pPr>
                <a:spcBef>
                  <a:spcPct val="0"/>
                </a:spcBef>
                <a:buFontTx/>
                <a:buNone/>
              </a:pPr>
              <a:t>8</a:t>
            </a:fld>
            <a:endParaRPr lang="en-GB" sz="1400"/>
          </a:p>
        </p:txBody>
      </p:sp>
    </p:spTree>
    <p:extLst>
      <p:ext uri="{BB962C8B-B14F-4D97-AF65-F5344CB8AC3E}">
        <p14:creationId xmlns:p14="http://schemas.microsoft.com/office/powerpoint/2010/main" val="30650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4514"/>
                                        </p:tgtEl>
                                        <p:attrNameLst>
                                          <p:attrName>style.visibility</p:attrName>
                                        </p:attrNameLst>
                                      </p:cBhvr>
                                      <p:to>
                                        <p:strVal val="visible"/>
                                      </p:to>
                                    </p:set>
                                    <p:anim calcmode="lin" valueType="num">
                                      <p:cBhvr>
                                        <p:cTn id="7" dur="2000" fill="hold"/>
                                        <p:tgtEl>
                                          <p:spTgt spid="64514"/>
                                        </p:tgtEl>
                                        <p:attrNameLst>
                                          <p:attrName>ppt_w</p:attrName>
                                        </p:attrNameLst>
                                      </p:cBhvr>
                                      <p:tavLst>
                                        <p:tav tm="0">
                                          <p:val>
                                            <p:fltVal val="0"/>
                                          </p:val>
                                        </p:tav>
                                        <p:tav tm="100000">
                                          <p:val>
                                            <p:strVal val="#ppt_w"/>
                                          </p:val>
                                        </p:tav>
                                      </p:tavLst>
                                    </p:anim>
                                    <p:anim calcmode="lin" valueType="num">
                                      <p:cBhvr>
                                        <p:cTn id="8" dur="2000" fill="hold"/>
                                        <p:tgtEl>
                                          <p:spTgt spid="64514"/>
                                        </p:tgtEl>
                                        <p:attrNameLst>
                                          <p:attrName>ppt_h</p:attrName>
                                        </p:attrNameLst>
                                      </p:cBhvr>
                                      <p:tavLst>
                                        <p:tav tm="0">
                                          <p:val>
                                            <p:fltVal val="0"/>
                                          </p:val>
                                        </p:tav>
                                        <p:tav tm="100000">
                                          <p:val>
                                            <p:strVal val="#ppt_h"/>
                                          </p:val>
                                        </p:tav>
                                      </p:tavLst>
                                    </p:anim>
                                    <p:anim calcmode="lin" valueType="num">
                                      <p:cBhvr>
                                        <p:cTn id="9" dur="2000" fill="hold"/>
                                        <p:tgtEl>
                                          <p:spTgt spid="64514"/>
                                        </p:tgtEl>
                                        <p:attrNameLst>
                                          <p:attrName>style.rotation</p:attrName>
                                        </p:attrNameLst>
                                      </p:cBhvr>
                                      <p:tavLst>
                                        <p:tav tm="0">
                                          <p:val>
                                            <p:fltVal val="90"/>
                                          </p:val>
                                        </p:tav>
                                        <p:tav tm="100000">
                                          <p:val>
                                            <p:fltVal val="0"/>
                                          </p:val>
                                        </p:tav>
                                      </p:tavLst>
                                    </p:anim>
                                    <p:animEffect transition="in" filter="fade">
                                      <p:cBhvr>
                                        <p:cTn id="10" dur="2000"/>
                                        <p:tgtEl>
                                          <p:spTgt spid="645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64515">
                                            <p:txEl>
                                              <p:pRg st="0" end="0"/>
                                            </p:txEl>
                                          </p:spTgt>
                                        </p:tgtEl>
                                        <p:attrNameLst>
                                          <p:attrName>style.visibility</p:attrName>
                                        </p:attrNameLst>
                                      </p:cBhvr>
                                      <p:to>
                                        <p:strVal val="visible"/>
                                      </p:to>
                                    </p:set>
                                    <p:anim calcmode="lin" valueType="num">
                                      <p:cBhvr>
                                        <p:cTn id="15" dur="500" fill="hold"/>
                                        <p:tgtEl>
                                          <p:spTgt spid="645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451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645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45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451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64515">
                                            <p:txEl>
                                              <p:pRg st="1" end="1"/>
                                            </p:txEl>
                                          </p:spTgt>
                                        </p:tgtEl>
                                        <p:attrNameLst>
                                          <p:attrName>style.visibility</p:attrName>
                                        </p:attrNameLst>
                                      </p:cBhvr>
                                      <p:to>
                                        <p:strVal val="visible"/>
                                      </p:to>
                                    </p:set>
                                    <p:anim calcmode="lin" valueType="num">
                                      <p:cBhvr>
                                        <p:cTn id="24" dur="500" fill="hold"/>
                                        <p:tgtEl>
                                          <p:spTgt spid="645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4515">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645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45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4515">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64515">
                                            <p:txEl>
                                              <p:pRg st="2" end="2"/>
                                            </p:txEl>
                                          </p:spTgt>
                                        </p:tgtEl>
                                        <p:attrNameLst>
                                          <p:attrName>style.visibility</p:attrName>
                                        </p:attrNameLst>
                                      </p:cBhvr>
                                      <p:to>
                                        <p:strVal val="visible"/>
                                      </p:to>
                                    </p:set>
                                    <p:anim calcmode="lin" valueType="num">
                                      <p:cBhvr>
                                        <p:cTn id="33" dur="500" fill="hold"/>
                                        <p:tgtEl>
                                          <p:spTgt spid="6451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4515">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6451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451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4515">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64515">
                                            <p:txEl>
                                              <p:pRg st="4" end="4"/>
                                            </p:txEl>
                                          </p:spTgt>
                                        </p:tgtEl>
                                        <p:attrNameLst>
                                          <p:attrName>style.visibility</p:attrName>
                                        </p:attrNameLst>
                                      </p:cBhvr>
                                      <p:to>
                                        <p:strVal val="visible"/>
                                      </p:to>
                                    </p:set>
                                    <p:anim calcmode="lin" valueType="num">
                                      <p:cBhvr>
                                        <p:cTn id="42" dur="500" fill="hold"/>
                                        <p:tgtEl>
                                          <p:spTgt spid="6451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64515">
                                            <p:txEl>
                                              <p:pRg st="4" end="4"/>
                                            </p:txEl>
                                          </p:spTgt>
                                        </p:tgtEl>
                                        <p:attrNameLst>
                                          <p:attrName>ppt_y</p:attrName>
                                        </p:attrNameLst>
                                      </p:cBhvr>
                                      <p:tavLst>
                                        <p:tav tm="0">
                                          <p:val>
                                            <p:strVal val="#ppt_y"/>
                                          </p:val>
                                        </p:tav>
                                        <p:tav tm="100000">
                                          <p:val>
                                            <p:strVal val="#ppt_y"/>
                                          </p:val>
                                        </p:tav>
                                      </p:tavLst>
                                    </p:anim>
                                    <p:anim calcmode="lin" valueType="num">
                                      <p:cBhvr>
                                        <p:cTn id="44" dur="500" fill="hold"/>
                                        <p:tgtEl>
                                          <p:spTgt spid="6451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6451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C0E60123-4CA2-47CB-9C02-6E4EFC6CDA22}" type="slidenum">
              <a:rPr lang="en-GB" sz="1400"/>
              <a:pPr>
                <a:spcBef>
                  <a:spcPct val="0"/>
                </a:spcBef>
                <a:buFontTx/>
                <a:buNone/>
              </a:pPr>
              <a:t>9</a:t>
            </a:fld>
            <a:endParaRPr lang="en-GB" sz="1400"/>
          </a:p>
        </p:txBody>
      </p:sp>
      <p:sp>
        <p:nvSpPr>
          <p:cNvPr id="9219" name="Content Placeholder 2"/>
          <p:cNvSpPr>
            <a:spLocks noGrp="1"/>
          </p:cNvSpPr>
          <p:nvPr>
            <p:ph idx="4294967295"/>
          </p:nvPr>
        </p:nvSpPr>
        <p:spPr>
          <a:xfrm>
            <a:off x="2931090" y="857251"/>
            <a:ext cx="8805797" cy="5072063"/>
          </a:xfrm>
        </p:spPr>
        <p:txBody>
          <a:bodyPr/>
          <a:lstStyle/>
          <a:p>
            <a:pPr>
              <a:buFontTx/>
              <a:buNone/>
            </a:pPr>
            <a:r>
              <a:rPr lang="en-US" dirty="0" smtClean="0"/>
              <a:t>	</a:t>
            </a:r>
          </a:p>
          <a:p>
            <a:pPr>
              <a:buFontTx/>
              <a:buNone/>
            </a:pPr>
            <a:r>
              <a:rPr lang="en-US" dirty="0" smtClean="0"/>
              <a:t>   </a:t>
            </a:r>
            <a:r>
              <a:rPr lang="en-US" sz="3200" dirty="0" smtClean="0">
                <a:latin typeface="Berlin Sans FB" panose="020E0602020502020306" pitchFamily="34" charset="0"/>
              </a:rPr>
              <a:t>BUKU IDE</a:t>
            </a:r>
          </a:p>
          <a:p>
            <a:pPr>
              <a:buFontTx/>
              <a:buNone/>
            </a:pPr>
            <a:endParaRPr lang="en-US" sz="3200" dirty="0" smtClean="0">
              <a:latin typeface="Berlin Sans FB" panose="020E0602020502020306" pitchFamily="34" charset="0"/>
            </a:endParaRPr>
          </a:p>
          <a:p>
            <a:pPr>
              <a:buFontTx/>
              <a:buNone/>
            </a:pPr>
            <a:r>
              <a:rPr lang="en-US" sz="3200" dirty="0" smtClean="0">
                <a:latin typeface="Berlin Sans FB" panose="020E0602020502020306" pitchFamily="34" charset="0"/>
              </a:rPr>
              <a:t>	</a:t>
            </a:r>
            <a:r>
              <a:rPr lang="en-US" sz="3200" dirty="0" err="1" smtClean="0">
                <a:latin typeface="Berlin Sans FB" panose="020E0602020502020306" pitchFamily="34" charset="0"/>
              </a:rPr>
              <a:t>Mulailah</a:t>
            </a:r>
            <a:r>
              <a:rPr lang="en-US" sz="3200" dirty="0" smtClean="0">
                <a:latin typeface="Berlin Sans FB" panose="020E0602020502020306" pitchFamily="34" charset="0"/>
              </a:rPr>
              <a:t> </a:t>
            </a:r>
            <a:r>
              <a:rPr lang="en-US" sz="3200" dirty="0" err="1" smtClean="0">
                <a:latin typeface="Berlin Sans FB" panose="020E0602020502020306" pitchFamily="34" charset="0"/>
              </a:rPr>
              <a:t>dari</a:t>
            </a:r>
            <a:r>
              <a:rPr lang="en-US" sz="3200" dirty="0" smtClean="0">
                <a:latin typeface="Berlin Sans FB" panose="020E0602020502020306" pitchFamily="34" charset="0"/>
              </a:rPr>
              <a:t> </a:t>
            </a:r>
            <a:r>
              <a:rPr lang="en-US" sz="3200" dirty="0" err="1" smtClean="0">
                <a:latin typeface="Berlin Sans FB" panose="020E0602020502020306" pitchFamily="34" charset="0"/>
              </a:rPr>
              <a:t>sekarang</a:t>
            </a:r>
            <a:r>
              <a:rPr lang="en-US" sz="3200" dirty="0" smtClean="0">
                <a:latin typeface="Berlin Sans FB" panose="020E0602020502020306" pitchFamily="34" charset="0"/>
              </a:rPr>
              <a:t> </a:t>
            </a:r>
            <a:r>
              <a:rPr lang="en-US" sz="3200" dirty="0" err="1" smtClean="0">
                <a:latin typeface="Berlin Sans FB" panose="020E0602020502020306" pitchFamily="34" charset="0"/>
              </a:rPr>
              <a:t>kita</a:t>
            </a:r>
            <a:r>
              <a:rPr lang="en-US" sz="3200" dirty="0" smtClean="0">
                <a:latin typeface="Berlin Sans FB" panose="020E0602020502020306" pitchFamily="34" charset="0"/>
              </a:rPr>
              <a:t> </a:t>
            </a:r>
            <a:r>
              <a:rPr lang="en-US" sz="3200" dirty="0" err="1" smtClean="0">
                <a:latin typeface="Berlin Sans FB" panose="020E0602020502020306" pitchFamily="34" charset="0"/>
              </a:rPr>
              <a:t>membiasakan</a:t>
            </a:r>
            <a:r>
              <a:rPr lang="en-US" sz="3200" dirty="0" smtClean="0">
                <a:latin typeface="Berlin Sans FB" panose="020E0602020502020306" pitchFamily="34" charset="0"/>
              </a:rPr>
              <a:t> </a:t>
            </a:r>
            <a:r>
              <a:rPr lang="en-US" sz="3200" dirty="0" err="1" smtClean="0">
                <a:latin typeface="Berlin Sans FB" panose="020E0602020502020306" pitchFamily="34" charset="0"/>
              </a:rPr>
              <a:t>diri</a:t>
            </a:r>
            <a:r>
              <a:rPr lang="en-US" sz="3200" dirty="0" smtClean="0">
                <a:latin typeface="Berlin Sans FB" panose="020E0602020502020306" pitchFamily="34" charset="0"/>
              </a:rPr>
              <a:t> </a:t>
            </a:r>
            <a:r>
              <a:rPr lang="en-US" sz="3200" dirty="0" err="1" smtClean="0">
                <a:latin typeface="Berlin Sans FB" panose="020E0602020502020306" pitchFamily="34" charset="0"/>
              </a:rPr>
              <a:t>menulis</a:t>
            </a:r>
            <a:r>
              <a:rPr lang="en-US" sz="3200" dirty="0" smtClean="0">
                <a:latin typeface="Berlin Sans FB" panose="020E0602020502020306" pitchFamily="34" charset="0"/>
              </a:rPr>
              <a:t> </a:t>
            </a:r>
            <a:r>
              <a:rPr lang="en-US" sz="3200" dirty="0" err="1" smtClean="0">
                <a:latin typeface="Berlin Sans FB" panose="020E0602020502020306" pitchFamily="34" charset="0"/>
              </a:rPr>
              <a:t>atau</a:t>
            </a:r>
            <a:r>
              <a:rPr lang="en-US" sz="3200" dirty="0" smtClean="0">
                <a:latin typeface="Berlin Sans FB" panose="020E0602020502020306" pitchFamily="34" charset="0"/>
              </a:rPr>
              <a:t> </a:t>
            </a:r>
            <a:r>
              <a:rPr lang="en-US" sz="3200" dirty="0" err="1" smtClean="0">
                <a:latin typeface="Berlin Sans FB" panose="020E0602020502020306" pitchFamily="34" charset="0"/>
              </a:rPr>
              <a:t>mencatat</a:t>
            </a:r>
            <a:r>
              <a:rPr lang="en-US" sz="3200" dirty="0" smtClean="0">
                <a:latin typeface="Berlin Sans FB" panose="020E0602020502020306" pitchFamily="34" charset="0"/>
              </a:rPr>
              <a:t> </a:t>
            </a:r>
            <a:r>
              <a:rPr lang="en-US" sz="3200" dirty="0" err="1" smtClean="0">
                <a:latin typeface="Berlin Sans FB" panose="020E0602020502020306" pitchFamily="34" charset="0"/>
              </a:rPr>
              <a:t>setiap</a:t>
            </a:r>
            <a:r>
              <a:rPr lang="en-US" sz="3200" dirty="0" smtClean="0">
                <a:latin typeface="Berlin Sans FB" panose="020E0602020502020306" pitchFamily="34" charset="0"/>
              </a:rPr>
              <a:t> kali ide </a:t>
            </a:r>
            <a:r>
              <a:rPr lang="en-US" sz="3200" dirty="0" err="1" smtClean="0">
                <a:latin typeface="Berlin Sans FB" panose="020E0602020502020306" pitchFamily="34" charset="0"/>
              </a:rPr>
              <a:t>itu</a:t>
            </a:r>
            <a:r>
              <a:rPr lang="en-US" sz="3200" dirty="0" smtClean="0">
                <a:latin typeface="Berlin Sans FB" panose="020E0602020502020306" pitchFamily="34" charset="0"/>
              </a:rPr>
              <a:t> </a:t>
            </a:r>
            <a:r>
              <a:rPr lang="en-US" sz="3200" dirty="0" err="1" smtClean="0">
                <a:latin typeface="Berlin Sans FB" panose="020E0602020502020306" pitchFamily="34" charset="0"/>
              </a:rPr>
              <a:t>datang</a:t>
            </a:r>
            <a:r>
              <a:rPr lang="en-US" sz="3200" dirty="0" smtClean="0">
                <a:latin typeface="Berlin Sans FB" panose="020E0602020502020306" pitchFamily="34" charset="0"/>
              </a:rPr>
              <a:t>, </a:t>
            </a:r>
            <a:r>
              <a:rPr lang="en-US" sz="3200" dirty="0" err="1" smtClean="0">
                <a:latin typeface="Berlin Sans FB" panose="020E0602020502020306" pitchFamily="34" charset="0"/>
              </a:rPr>
              <a:t>dokumentasikanlah</a:t>
            </a:r>
            <a:r>
              <a:rPr lang="en-US" sz="3200" dirty="0" smtClean="0">
                <a:latin typeface="Berlin Sans FB" panose="020E0602020502020306" pitchFamily="34" charset="0"/>
              </a:rPr>
              <a:t> ide-ide </a:t>
            </a:r>
            <a:r>
              <a:rPr lang="en-US" sz="3200" dirty="0" err="1" smtClean="0">
                <a:latin typeface="Berlin Sans FB" panose="020E0602020502020306" pitchFamily="34" charset="0"/>
              </a:rPr>
              <a:t>itu</a:t>
            </a:r>
            <a:r>
              <a:rPr lang="en-US" sz="3200" dirty="0" smtClean="0">
                <a:latin typeface="Berlin Sans FB" panose="020E0602020502020306" pitchFamily="34" charset="0"/>
              </a:rPr>
              <a:t> </a:t>
            </a:r>
            <a:r>
              <a:rPr lang="en-US" sz="3200" dirty="0" err="1" smtClean="0">
                <a:latin typeface="Berlin Sans FB" panose="020E0602020502020306" pitchFamily="34" charset="0"/>
              </a:rPr>
              <a:t>ke</a:t>
            </a:r>
            <a:r>
              <a:rPr lang="en-US" sz="3200" dirty="0" smtClean="0">
                <a:latin typeface="Berlin Sans FB" panose="020E0602020502020306" pitchFamily="34" charset="0"/>
              </a:rPr>
              <a:t> </a:t>
            </a:r>
            <a:r>
              <a:rPr lang="en-US" sz="3200" dirty="0" err="1" smtClean="0">
                <a:latin typeface="Berlin Sans FB" panose="020E0602020502020306" pitchFamily="34" charset="0"/>
              </a:rPr>
              <a:t>dalam</a:t>
            </a:r>
            <a:r>
              <a:rPr lang="en-US" sz="3200" dirty="0" smtClean="0">
                <a:latin typeface="Berlin Sans FB" panose="020E0602020502020306" pitchFamily="34" charset="0"/>
              </a:rPr>
              <a:t> ‘</a:t>
            </a:r>
            <a:r>
              <a:rPr lang="en-US" sz="3200" dirty="0" err="1" smtClean="0">
                <a:latin typeface="Berlin Sans FB" panose="020E0602020502020306" pitchFamily="34" charset="0"/>
              </a:rPr>
              <a:t>buku</a:t>
            </a:r>
            <a:r>
              <a:rPr lang="en-US" sz="3200" dirty="0" smtClean="0">
                <a:latin typeface="Berlin Sans FB" panose="020E0602020502020306" pitchFamily="34" charset="0"/>
              </a:rPr>
              <a:t> ide’, </a:t>
            </a:r>
            <a:r>
              <a:rPr lang="en-US" sz="3200" dirty="0" err="1" smtClean="0">
                <a:latin typeface="Berlin Sans FB" panose="020E0602020502020306" pitchFamily="34" charset="0"/>
              </a:rPr>
              <a:t>yaitu</a:t>
            </a:r>
            <a:r>
              <a:rPr lang="en-US" sz="3200" dirty="0" smtClean="0">
                <a:latin typeface="Berlin Sans FB" panose="020E0602020502020306" pitchFamily="34" charset="0"/>
              </a:rPr>
              <a:t> </a:t>
            </a:r>
            <a:r>
              <a:rPr lang="en-US" sz="3200" dirty="0" err="1" smtClean="0">
                <a:latin typeface="Berlin Sans FB" panose="020E0602020502020306" pitchFamily="34" charset="0"/>
              </a:rPr>
              <a:t>buku</a:t>
            </a:r>
            <a:r>
              <a:rPr lang="en-US" sz="3200" dirty="0" smtClean="0">
                <a:latin typeface="Berlin Sans FB" panose="020E0602020502020306" pitchFamily="34" charset="0"/>
              </a:rPr>
              <a:t>/</a:t>
            </a:r>
            <a:r>
              <a:rPr lang="en-US" sz="3200" dirty="0" err="1" smtClean="0">
                <a:latin typeface="Berlin Sans FB" panose="020E0602020502020306" pitchFamily="34" charset="0"/>
              </a:rPr>
              <a:t>catatan</a:t>
            </a:r>
            <a:r>
              <a:rPr lang="en-US" sz="3200" dirty="0" smtClean="0">
                <a:latin typeface="Berlin Sans FB" panose="020E0602020502020306" pitchFamily="34" charset="0"/>
              </a:rPr>
              <a:t> </a:t>
            </a:r>
            <a:r>
              <a:rPr lang="en-US" sz="3200" dirty="0" err="1" smtClean="0">
                <a:latin typeface="Berlin Sans FB" panose="020E0602020502020306" pitchFamily="34" charset="0"/>
              </a:rPr>
              <a:t>khusus</a:t>
            </a:r>
            <a:r>
              <a:rPr lang="en-US" sz="3200" dirty="0" smtClean="0">
                <a:latin typeface="Berlin Sans FB" panose="020E0602020502020306" pitchFamily="34" charset="0"/>
              </a:rPr>
              <a:t> </a:t>
            </a:r>
            <a:r>
              <a:rPr lang="en-US" sz="3200" dirty="0" err="1" smtClean="0">
                <a:latin typeface="Berlin Sans FB" panose="020E0602020502020306" pitchFamily="34" charset="0"/>
              </a:rPr>
              <a:t>memuat</a:t>
            </a:r>
            <a:r>
              <a:rPr lang="en-US" sz="3200" dirty="0" smtClean="0">
                <a:latin typeface="Berlin Sans FB" panose="020E0602020502020306" pitchFamily="34" charset="0"/>
              </a:rPr>
              <a:t> ide</a:t>
            </a:r>
            <a:r>
              <a:rPr lang="id-ID" sz="3200" dirty="0" smtClean="0">
                <a:latin typeface="Berlin Sans FB" panose="020E0602020502020306" pitchFamily="34" charset="0"/>
              </a:rPr>
              <a:t>-ide yang ter</a:t>
            </a:r>
            <a:r>
              <a:rPr lang="en-US" sz="3200" dirty="0" err="1" smtClean="0">
                <a:latin typeface="Berlin Sans FB" panose="020E0602020502020306" pitchFamily="34" charset="0"/>
              </a:rPr>
              <a:t>tuli</a:t>
            </a:r>
            <a:r>
              <a:rPr lang="id-ID" sz="3200" dirty="0" smtClean="0">
                <a:latin typeface="Berlin Sans FB" panose="020E0602020502020306" pitchFamily="34" charset="0"/>
              </a:rPr>
              <a:t>s.</a:t>
            </a:r>
            <a:endParaRPr lang="en-US" sz="3200" dirty="0" smtClean="0">
              <a:latin typeface="Berlin Sans FB" panose="020E0602020502020306" pitchFamily="34" charset="0"/>
            </a:endParaRPr>
          </a:p>
          <a:p>
            <a:pPr>
              <a:buFontTx/>
              <a:buNone/>
            </a:pPr>
            <a:r>
              <a:rPr lang="en-US" sz="1400" dirty="0"/>
              <a:t> </a:t>
            </a:r>
          </a:p>
          <a:p>
            <a:pPr>
              <a:buFontTx/>
              <a:buNone/>
            </a:pPr>
            <a:endParaRPr lang="en-US" b="1" dirty="0" smtClean="0"/>
          </a:p>
          <a:p>
            <a:pPr>
              <a:buFontTx/>
              <a:buNone/>
            </a:pPr>
            <a:endParaRPr lang="en-US" b="1" dirty="0" smtClean="0"/>
          </a:p>
          <a:p>
            <a:pPr algn="ctr"/>
            <a:endParaRPr lang="en-US" dirty="0" smtClean="0"/>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68" y="357188"/>
            <a:ext cx="242887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28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1045</TotalTime>
  <Words>1618</Words>
  <Application>Microsoft Office PowerPoint</Application>
  <PresentationFormat>Widescreen</PresentationFormat>
  <Paragraphs>355</Paragraphs>
  <Slides>44</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8" baseType="lpstr">
      <vt:lpstr>Arial</vt:lpstr>
      <vt:lpstr>Arial Black</vt:lpstr>
      <vt:lpstr>Berlin Sans FB</vt:lpstr>
      <vt:lpstr>Berlin Sans FB Demi</vt:lpstr>
      <vt:lpstr>Calibri</vt:lpstr>
      <vt:lpstr>Century Gothic</vt:lpstr>
      <vt:lpstr>Comic Sans MS</vt:lpstr>
      <vt:lpstr>Cooper Black</vt:lpstr>
      <vt:lpstr>Cooper Std Black</vt:lpstr>
      <vt:lpstr>Times New Roman</vt:lpstr>
      <vt:lpstr>Wingdings</vt:lpstr>
      <vt:lpstr>Wingdings 2</vt:lpstr>
      <vt:lpstr>Vapor Trail</vt:lpstr>
      <vt:lpstr>Clip</vt:lpstr>
      <vt:lpstr>STRATEGI pencarian ide dan penulisan proposal PKM yang berkualitas</vt:lpstr>
      <vt:lpstr>1. Pendahuluan KOMPETENSI LULUSAN</vt:lpstr>
      <vt:lpstr>Cerdas??</vt:lpstr>
      <vt:lpstr>Kreatif??</vt:lpstr>
      <vt:lpstr>MENCARI DAN MENEMUKAN  IDE UNTUK MENULIs proposal PKM</vt:lpstr>
      <vt:lpstr>PowerPoint Presentation</vt:lpstr>
      <vt:lpstr>Gagasan/Ide ? INSPIRASI?</vt:lpstr>
      <vt:lpstr>Bagaimana Menemukan  Ide ?</vt:lpstr>
      <vt:lpstr>PowerPoint Presentation</vt:lpstr>
      <vt:lpstr>PowerPoint Presentation</vt:lpstr>
      <vt:lpstr>Alasan Pemilihan Masalah</vt:lpstr>
      <vt:lpstr>PowerPoint Presentation</vt:lpstr>
      <vt:lpstr>Merumuskan masalah</vt:lpstr>
      <vt:lpstr>PowerPoint Presentation</vt:lpstr>
      <vt:lpstr>Lanjutan</vt:lpstr>
      <vt:lpstr>Proposal PKM sampai PIMNAS</vt:lpstr>
      <vt:lpstr>PowerPoint Presentation</vt:lpstr>
      <vt:lpstr>PowerPoint Presentation</vt:lpstr>
      <vt:lpstr>c. Peran Dosen Pembimbing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vt:lpstr>
      <vt:lpstr>MENEMUKAN MASALAHNYA</vt:lpstr>
      <vt:lpstr>BATASAN MASALAH</vt:lpstr>
      <vt:lpstr>RUMUSAN MASALAH</vt:lpstr>
      <vt:lpstr>TUJUAN PENELITIAN</vt:lpstr>
      <vt:lpstr>MANFAAT PENELITIAN</vt:lpstr>
      <vt:lpstr>MENCARI LANDASAN TEORI MENYUSUN MODEL PENELITIAN DAN  MENCARI ALAT ANALISIS</vt:lpstr>
      <vt:lpstr>PowerPoint Presentation</vt:lpstr>
      <vt:lpstr>MENCARI DATA</vt:lpstr>
      <vt:lpstr>JENIS  D A T A</vt:lpstr>
      <vt:lpstr>CARA MENCARI DATA</vt:lpstr>
      <vt:lpstr>MELAKUKAN ANALISIS</vt:lpstr>
      <vt:lpstr>3 MACAM CARA ANALISIS</vt:lpstr>
      <vt:lpstr>Selamat Bekerja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SOSIALISASI PKM 2015 UNTUK PENDANAAN 2016 BAGI CALON DOSEN PEMBIMBING SE UNIVERSITAS BRAWIJAYA PROGRAM KREATIVITAS MAHASISWA-2016</dc:title>
  <dc:creator>tp300</dc:creator>
  <cp:lastModifiedBy>tp300</cp:lastModifiedBy>
  <cp:revision>59</cp:revision>
  <dcterms:created xsi:type="dcterms:W3CDTF">2015-09-13T14:57:14Z</dcterms:created>
  <dcterms:modified xsi:type="dcterms:W3CDTF">2016-04-08T03:25:48Z</dcterms:modified>
</cp:coreProperties>
</file>